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7e4f8eb80943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be1a8ce7704397"/>
  </p:sldMasterIdLst>
  <p:sldIdLst>
    <p:sldId xmlns:r="http://schemas.openxmlformats.org/officeDocument/2006/relationships" id="256" r:id="R07f1ae9bcee94691"/>
    <p:sldId xmlns:r="http://schemas.openxmlformats.org/officeDocument/2006/relationships" id="257" r:id="R08584297e7c14b0d"/>
    <p:sldId xmlns:r="http://schemas.openxmlformats.org/officeDocument/2006/relationships" id="258" r:id="R29eced40f33f469d"/>
    <p:sldId xmlns:r="http://schemas.openxmlformats.org/officeDocument/2006/relationships" id="259" r:id="R7abd6823db3b4560"/>
    <p:sldId xmlns:r="http://schemas.openxmlformats.org/officeDocument/2006/relationships" id="260" r:id="Rd94a11b97fe64a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be1a8ce7704397" /><Relationship Type="http://schemas.openxmlformats.org/officeDocument/2006/relationships/slide" Target="/ppt/slides/slide1.xml" Id="R07f1ae9bcee94691" /><Relationship Type="http://schemas.openxmlformats.org/officeDocument/2006/relationships/slide" Target="/ppt/slides/slide2.xml" Id="R08584297e7c14b0d" /><Relationship Type="http://schemas.openxmlformats.org/officeDocument/2006/relationships/slide" Target="/ppt/slides/slide3.xml" Id="R29eced40f33f469d" /><Relationship Type="http://schemas.openxmlformats.org/officeDocument/2006/relationships/slide" Target="/ppt/slides/slide4.xml" Id="R7abd6823db3b4560" /><Relationship Type="http://schemas.openxmlformats.org/officeDocument/2006/relationships/slide" Target="/ppt/slides/slide5.xml" Id="Rd94a11b97fe64a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edf7115b964c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24f4eaef84a02" /><Relationship Type="http://schemas.openxmlformats.org/officeDocument/2006/relationships/theme" Target="/ppt/slideMasters/theme/theme1.xml" Id="R61a6e730d1b54f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024f4eaef84a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9a225bc3d42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8ed3648a342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4000c06a342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3921442bb42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a576d81d947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OPSETH RÅDGIVING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OPSETH 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OPSETH RÅDGIVING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OPSETH 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OPSETH 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OPSETH 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983 029 949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OPSETH RÅDGIVING AS</a:t>
            </a:r>
          </a:p>
        </p:txBody>
      </p:sp>
    </p:spTree>
  </p:cSld>
  <p:clrMapOvr>
    <a:masterClrMapping xmlns:a="http://schemas.openxmlformats.org/drawingml/2006/main"/>
  </p:clrMapOvr>
</p:sld>
</file>