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396d44d12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2c9095f6c4cc1"/>
  </p:sldMasterIdLst>
  <p:sldIdLst>
    <p:sldId xmlns:r="http://schemas.openxmlformats.org/officeDocument/2006/relationships" id="256" r:id="R5765de60965a4a6f"/>
    <p:sldId xmlns:r="http://schemas.openxmlformats.org/officeDocument/2006/relationships" id="257" r:id="Rede7d3275e1541e8"/>
    <p:sldId xmlns:r="http://schemas.openxmlformats.org/officeDocument/2006/relationships" id="258" r:id="R6d66a88b00754eb4"/>
    <p:sldId xmlns:r="http://schemas.openxmlformats.org/officeDocument/2006/relationships" id="259" r:id="Rde4bb9364ec14934"/>
    <p:sldId xmlns:r="http://schemas.openxmlformats.org/officeDocument/2006/relationships" id="260" r:id="Rd911c7ea7a1d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2c9095f6c4cc1" /><Relationship Type="http://schemas.openxmlformats.org/officeDocument/2006/relationships/slide" Target="/ppt/slides/slide1.xml" Id="R5765de60965a4a6f" /><Relationship Type="http://schemas.openxmlformats.org/officeDocument/2006/relationships/slide" Target="/ppt/slides/slide2.xml" Id="Rede7d3275e1541e8" /><Relationship Type="http://schemas.openxmlformats.org/officeDocument/2006/relationships/slide" Target="/ppt/slides/slide3.xml" Id="R6d66a88b00754eb4" /><Relationship Type="http://schemas.openxmlformats.org/officeDocument/2006/relationships/slide" Target="/ppt/slides/slide4.xml" Id="Rde4bb9364ec14934" /><Relationship Type="http://schemas.openxmlformats.org/officeDocument/2006/relationships/slide" Target="/ppt/slides/slide5.xml" Id="Rd911c7ea7a1d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38bf90628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a15003f3f446c" /><Relationship Type="http://schemas.openxmlformats.org/officeDocument/2006/relationships/theme" Target="/ppt/slideMasters/theme/theme1.xml" Id="Re1ea14aee4c2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a15003f3f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c9fe09255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43c3420d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b4b79dcf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36f59e28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927dfd9b8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MOVOLLEN GÅRD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GÅRD DA ble etablert [år] og holder til i Tufsingdalen.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2555 Tufsingdalen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983 027 784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