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9e9ef7f2d54b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84d9af18cd4fa0"/>
  </p:sldMasterIdLst>
  <p:sldIdLst>
    <p:sldId xmlns:r="http://schemas.openxmlformats.org/officeDocument/2006/relationships" id="256" r:id="Rc7285905b03f4441"/>
    <p:sldId xmlns:r="http://schemas.openxmlformats.org/officeDocument/2006/relationships" id="257" r:id="R3d40cf6438634fd8"/>
    <p:sldId xmlns:r="http://schemas.openxmlformats.org/officeDocument/2006/relationships" id="258" r:id="Rdaf06dab60654fcd"/>
    <p:sldId xmlns:r="http://schemas.openxmlformats.org/officeDocument/2006/relationships" id="259" r:id="Rb9c09fa2f46848f8"/>
    <p:sldId xmlns:r="http://schemas.openxmlformats.org/officeDocument/2006/relationships" id="260" r:id="R063997a8091141f0"/>
    <p:sldId xmlns:r="http://schemas.openxmlformats.org/officeDocument/2006/relationships" id="261" r:id="R453113cef044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84d9af18cd4fa0" /><Relationship Type="http://schemas.openxmlformats.org/officeDocument/2006/relationships/slide" Target="/ppt/slides/slide1.xml" Id="Rc7285905b03f4441" /><Relationship Type="http://schemas.openxmlformats.org/officeDocument/2006/relationships/slide" Target="/ppt/slides/slide2.xml" Id="R3d40cf6438634fd8" /><Relationship Type="http://schemas.openxmlformats.org/officeDocument/2006/relationships/slide" Target="/ppt/slides/slide3.xml" Id="Rdaf06dab60654fcd" /><Relationship Type="http://schemas.openxmlformats.org/officeDocument/2006/relationships/slide" Target="/ppt/slides/slide4.xml" Id="Rb9c09fa2f46848f8" /><Relationship Type="http://schemas.openxmlformats.org/officeDocument/2006/relationships/slide" Target="/ppt/slides/slide5.xml" Id="R063997a8091141f0" /><Relationship Type="http://schemas.openxmlformats.org/officeDocument/2006/relationships/slide" Target="/ppt/slides/slide6.xml" Id="R453113cef044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d9975d74045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40f824d724080" /><Relationship Type="http://schemas.openxmlformats.org/officeDocument/2006/relationships/theme" Target="/ppt/slideMasters/theme/theme1.xml" Id="R2d96e80283534f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840f824d7240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3994dfc764c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2b111632346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1ab1784b340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1ca112f2643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07e8e0fbd45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e51fe6ad54d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ØVERDAL OG BYE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ØVERDAL OG BYE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27 554 674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1 024 620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15 444 952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