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125b93907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9d183a7af4372"/>
  </p:sldMasterIdLst>
  <p:sldIdLst>
    <p:sldId xmlns:r="http://schemas.openxmlformats.org/officeDocument/2006/relationships" id="256" r:id="R79f1a92db1b841af"/>
    <p:sldId xmlns:r="http://schemas.openxmlformats.org/officeDocument/2006/relationships" id="257" r:id="R134848c2ed5d431b"/>
    <p:sldId xmlns:r="http://schemas.openxmlformats.org/officeDocument/2006/relationships" id="258" r:id="R65c039ebe1cd4bb0"/>
    <p:sldId xmlns:r="http://schemas.openxmlformats.org/officeDocument/2006/relationships" id="259" r:id="Raf15a2ab6b2f4043"/>
    <p:sldId xmlns:r="http://schemas.openxmlformats.org/officeDocument/2006/relationships" id="260" r:id="R4e2b4eb3e42d4146"/>
    <p:sldId xmlns:r="http://schemas.openxmlformats.org/officeDocument/2006/relationships" id="261" r:id="R44a2e1cd4f0d41a1"/>
    <p:sldId xmlns:r="http://schemas.openxmlformats.org/officeDocument/2006/relationships" id="262" r:id="R94b4cc39eb2143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9d183a7af4372" /><Relationship Type="http://schemas.openxmlformats.org/officeDocument/2006/relationships/slide" Target="/ppt/slides/slide1.xml" Id="R79f1a92db1b841af" /><Relationship Type="http://schemas.openxmlformats.org/officeDocument/2006/relationships/slide" Target="/ppt/slides/slide2.xml" Id="R134848c2ed5d431b" /><Relationship Type="http://schemas.openxmlformats.org/officeDocument/2006/relationships/slide" Target="/ppt/slides/slide3.xml" Id="R65c039ebe1cd4bb0" /><Relationship Type="http://schemas.openxmlformats.org/officeDocument/2006/relationships/slide" Target="/ppt/slides/slide4.xml" Id="Raf15a2ab6b2f4043" /><Relationship Type="http://schemas.openxmlformats.org/officeDocument/2006/relationships/slide" Target="/ppt/slides/slide5.xml" Id="R4e2b4eb3e42d4146" /><Relationship Type="http://schemas.openxmlformats.org/officeDocument/2006/relationships/slide" Target="/ppt/slides/slide6.xml" Id="R44a2e1cd4f0d41a1" /><Relationship Type="http://schemas.openxmlformats.org/officeDocument/2006/relationships/slide" Target="/ppt/slides/slide7.xml" Id="R94b4cc39eb2143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70dd6528f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1a268cd6a491b" /><Relationship Type="http://schemas.openxmlformats.org/officeDocument/2006/relationships/theme" Target="/ppt/slideMasters/theme/theme1.xml" Id="Rb6f2c1ececf9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71a268cd6a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849199f4b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b09a2e68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504035208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800c68984b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8e19b4c40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30d0dce5c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b300b594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AXIOS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AXIOS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14 359 850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26 647 714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2208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07 00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jorgen@axios.no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982 832 748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AXIOS AS</a:t>
            </a:r>
          </a:p>
        </p:txBody>
      </p:sp>
    </p:spTree>
  </p:cSld>
  <p:clrMapOvr>
    <a:masterClrMapping xmlns:a="http://schemas.openxmlformats.org/drawingml/2006/main"/>
  </p:clrMapOvr>
</p:sld>
</file>