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1c1df7f729041b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641b9e86eaa40c3"/>
  </p:sldMasterIdLst>
  <p:sldIdLst>
    <p:sldId xmlns:r="http://schemas.openxmlformats.org/officeDocument/2006/relationships" id="256" r:id="R7ab33154b605454b"/>
    <p:sldId xmlns:r="http://schemas.openxmlformats.org/officeDocument/2006/relationships" id="257" r:id="R12f9f7e6c2db4696"/>
    <p:sldId xmlns:r="http://schemas.openxmlformats.org/officeDocument/2006/relationships" id="258" r:id="R23a189151b9840fe"/>
    <p:sldId xmlns:r="http://schemas.openxmlformats.org/officeDocument/2006/relationships" id="259" r:id="R4d5262bf2e4d46a8"/>
    <p:sldId xmlns:r="http://schemas.openxmlformats.org/officeDocument/2006/relationships" id="260" r:id="R48327fff77034c08"/>
    <p:sldId xmlns:r="http://schemas.openxmlformats.org/officeDocument/2006/relationships" id="261" r:id="R8b7c1e5948944c4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641b9e86eaa40c3" /><Relationship Type="http://schemas.openxmlformats.org/officeDocument/2006/relationships/slide" Target="/ppt/slides/slide1.xml" Id="R7ab33154b605454b" /><Relationship Type="http://schemas.openxmlformats.org/officeDocument/2006/relationships/slide" Target="/ppt/slides/slide2.xml" Id="R12f9f7e6c2db4696" /><Relationship Type="http://schemas.openxmlformats.org/officeDocument/2006/relationships/slide" Target="/ppt/slides/slide3.xml" Id="R23a189151b9840fe" /><Relationship Type="http://schemas.openxmlformats.org/officeDocument/2006/relationships/slide" Target="/ppt/slides/slide4.xml" Id="R4d5262bf2e4d46a8" /><Relationship Type="http://schemas.openxmlformats.org/officeDocument/2006/relationships/slide" Target="/ppt/slides/slide5.xml" Id="R48327fff77034c08" /><Relationship Type="http://schemas.openxmlformats.org/officeDocument/2006/relationships/slide" Target="/ppt/slides/slide6.xml" Id="R8b7c1e5948944c4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e58aeaca8884fc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a87513ecf64895" /><Relationship Type="http://schemas.openxmlformats.org/officeDocument/2006/relationships/theme" Target="/ppt/slideMasters/theme/theme1.xml" Id="R8d2200c6d3594d3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6a87513ecf6489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0395ac1f1a487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6ae7267058452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9b3a2e77094a7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55ca589c8a4fc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654e6b5ab042d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63b3511cc543f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AXIOS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AXIOS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AXIOS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AXIOS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AXIOS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AXIOS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Engens gate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2208 Kongsvinger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90 07 00 67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jorgen@axios.no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982 832 748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AXIOS AS</a:t>
            </a:r>
          </a:p>
        </p:txBody>
      </p:sp>
    </p:spTree>
  </p:cSld>
  <p:clrMapOvr>
    <a:masterClrMapping xmlns:a="http://schemas.openxmlformats.org/drawingml/2006/main"/>
  </p:clrMapOvr>
</p:sld>
</file>