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1ad820bef84d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b0ee4a62d9470f"/>
  </p:sldMasterIdLst>
  <p:sldIdLst>
    <p:sldId xmlns:r="http://schemas.openxmlformats.org/officeDocument/2006/relationships" id="256" r:id="R1fb07d3250064232"/>
    <p:sldId xmlns:r="http://schemas.openxmlformats.org/officeDocument/2006/relationships" id="257" r:id="R50aedfcdaa4d4548"/>
    <p:sldId xmlns:r="http://schemas.openxmlformats.org/officeDocument/2006/relationships" id="258" r:id="Redea2be719584086"/>
    <p:sldId xmlns:r="http://schemas.openxmlformats.org/officeDocument/2006/relationships" id="259" r:id="Rb2819af7ad1c4d15"/>
    <p:sldId xmlns:r="http://schemas.openxmlformats.org/officeDocument/2006/relationships" id="260" r:id="R50960bb4821c406c"/>
    <p:sldId xmlns:r="http://schemas.openxmlformats.org/officeDocument/2006/relationships" id="261" r:id="R7086866da7bd46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b0ee4a62d9470f" /><Relationship Type="http://schemas.openxmlformats.org/officeDocument/2006/relationships/slide" Target="/ppt/slides/slide1.xml" Id="R1fb07d3250064232" /><Relationship Type="http://schemas.openxmlformats.org/officeDocument/2006/relationships/slide" Target="/ppt/slides/slide2.xml" Id="R50aedfcdaa4d4548" /><Relationship Type="http://schemas.openxmlformats.org/officeDocument/2006/relationships/slide" Target="/ppt/slides/slide3.xml" Id="Redea2be719584086" /><Relationship Type="http://schemas.openxmlformats.org/officeDocument/2006/relationships/slide" Target="/ppt/slides/slide4.xml" Id="Rb2819af7ad1c4d15" /><Relationship Type="http://schemas.openxmlformats.org/officeDocument/2006/relationships/slide" Target="/ppt/slides/slide5.xml" Id="R50960bb4821c406c" /><Relationship Type="http://schemas.openxmlformats.org/officeDocument/2006/relationships/slide" Target="/ppt/slides/slide6.xml" Id="R7086866da7bd46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6c9e942932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573d75b0d49a6" /><Relationship Type="http://schemas.openxmlformats.org/officeDocument/2006/relationships/theme" Target="/ppt/slideMasters/theme/theme1.xml" Id="R67bde817312548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7573d75b0d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4ca95915747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1a5a260af44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3d5d7c9d4e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ce030ebb744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c164c6591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30989f497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ANDERS REGNSKAP Anders Undheim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REGNSKAP Anders Undheim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Svalevegen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48 85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982 825 733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ANDERS REGNSKAP Anders Undheim</a:t>
            </a:r>
          </a:p>
        </p:txBody>
      </p:sp>
    </p:spTree>
  </p:cSld>
  <p:clrMapOvr>
    <a:masterClrMapping xmlns:a="http://schemas.openxmlformats.org/drawingml/2006/main"/>
  </p:clrMapOvr>
</p:sld>
</file>