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81c9e2576748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76025e0c454199"/>
  </p:sldMasterIdLst>
  <p:sldIdLst>
    <p:sldId xmlns:r="http://schemas.openxmlformats.org/officeDocument/2006/relationships" id="256" r:id="Rb4513ea39fda4487"/>
    <p:sldId xmlns:r="http://schemas.openxmlformats.org/officeDocument/2006/relationships" id="257" r:id="R4906bf1649cd4e7e"/>
    <p:sldId xmlns:r="http://schemas.openxmlformats.org/officeDocument/2006/relationships" id="258" r:id="R4e122b7bffa74e62"/>
    <p:sldId xmlns:r="http://schemas.openxmlformats.org/officeDocument/2006/relationships" id="259" r:id="R47dcef1932f94c76"/>
    <p:sldId xmlns:r="http://schemas.openxmlformats.org/officeDocument/2006/relationships" id="260" r:id="Rf0d40f94bbf44aa7"/>
    <p:sldId xmlns:r="http://schemas.openxmlformats.org/officeDocument/2006/relationships" id="261" r:id="R2f10e503d9fc464f"/>
    <p:sldId xmlns:r="http://schemas.openxmlformats.org/officeDocument/2006/relationships" id="262" r:id="Re8c4b50e89844c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76025e0c454199" /><Relationship Type="http://schemas.openxmlformats.org/officeDocument/2006/relationships/slide" Target="/ppt/slides/slide1.xml" Id="Rb4513ea39fda4487" /><Relationship Type="http://schemas.openxmlformats.org/officeDocument/2006/relationships/slide" Target="/ppt/slides/slide2.xml" Id="R4906bf1649cd4e7e" /><Relationship Type="http://schemas.openxmlformats.org/officeDocument/2006/relationships/slide" Target="/ppt/slides/slide3.xml" Id="R4e122b7bffa74e62" /><Relationship Type="http://schemas.openxmlformats.org/officeDocument/2006/relationships/slide" Target="/ppt/slides/slide4.xml" Id="R47dcef1932f94c76" /><Relationship Type="http://schemas.openxmlformats.org/officeDocument/2006/relationships/slide" Target="/ppt/slides/slide5.xml" Id="Rf0d40f94bbf44aa7" /><Relationship Type="http://schemas.openxmlformats.org/officeDocument/2006/relationships/slide" Target="/ppt/slides/slide6.xml" Id="R2f10e503d9fc464f" /><Relationship Type="http://schemas.openxmlformats.org/officeDocument/2006/relationships/slide" Target="/ppt/slides/slide7.xml" Id="Re8c4b50e89844c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94f23a4e194a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8f41697794102" /><Relationship Type="http://schemas.openxmlformats.org/officeDocument/2006/relationships/theme" Target="/ppt/slideMasters/theme/theme1.xml" Id="R472a76e845694e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b8f416977941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fb10b88d642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5404b81fc43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34e57df9941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bd64d7e1d4a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31980770b49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3572d00b548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feb44535b44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HASLELUND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HASLELUND HOLDING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−6 462 039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82 796 379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609 488 121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612 815 398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MORTEN OLAV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JOHNSON KIRSTI E H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SPENCER KARIANNE HOEL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ROAR OLAV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roar.hoel@rh-finans.com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982 797 705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