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772f1f41e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74f85b1c548e4"/>
  </p:sldMasterIdLst>
  <p:sldIdLst>
    <p:sldId xmlns:r="http://schemas.openxmlformats.org/officeDocument/2006/relationships" id="256" r:id="Re905d93e910f4e70"/>
    <p:sldId xmlns:r="http://schemas.openxmlformats.org/officeDocument/2006/relationships" id="257" r:id="R23d602971c3e4966"/>
    <p:sldId xmlns:r="http://schemas.openxmlformats.org/officeDocument/2006/relationships" id="258" r:id="R08bdb9876e214cae"/>
    <p:sldId xmlns:r="http://schemas.openxmlformats.org/officeDocument/2006/relationships" id="259" r:id="R6f31063938304ed0"/>
    <p:sldId xmlns:r="http://schemas.openxmlformats.org/officeDocument/2006/relationships" id="260" r:id="R75951b74f2bf4132"/>
    <p:sldId xmlns:r="http://schemas.openxmlformats.org/officeDocument/2006/relationships" id="261" r:id="Rcc491a4f4f7c4e56"/>
    <p:sldId xmlns:r="http://schemas.openxmlformats.org/officeDocument/2006/relationships" id="262" r:id="R0c13cf57f9ad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74f85b1c548e4" /><Relationship Type="http://schemas.openxmlformats.org/officeDocument/2006/relationships/slide" Target="/ppt/slides/slide1.xml" Id="Re905d93e910f4e70" /><Relationship Type="http://schemas.openxmlformats.org/officeDocument/2006/relationships/slide" Target="/ppt/slides/slide2.xml" Id="R23d602971c3e4966" /><Relationship Type="http://schemas.openxmlformats.org/officeDocument/2006/relationships/slide" Target="/ppt/slides/slide3.xml" Id="R08bdb9876e214cae" /><Relationship Type="http://schemas.openxmlformats.org/officeDocument/2006/relationships/slide" Target="/ppt/slides/slide4.xml" Id="R6f31063938304ed0" /><Relationship Type="http://schemas.openxmlformats.org/officeDocument/2006/relationships/slide" Target="/ppt/slides/slide5.xml" Id="R75951b74f2bf4132" /><Relationship Type="http://schemas.openxmlformats.org/officeDocument/2006/relationships/slide" Target="/ppt/slides/slide6.xml" Id="Rcc491a4f4f7c4e56" /><Relationship Type="http://schemas.openxmlformats.org/officeDocument/2006/relationships/slide" Target="/ppt/slides/slide7.xml" Id="R0c13cf57f9ad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a188b9040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0f4935f544860" /><Relationship Type="http://schemas.openxmlformats.org/officeDocument/2006/relationships/theme" Target="/ppt/slideMasters/theme/theme1.xml" Id="R33b37ba6d35d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0f4935f54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018f5bf0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13f0ebbf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e2699aaa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b79bd7c3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3f483580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a459b845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11d7c9b1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59 523 542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66 311 986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ERIK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Sauarvegen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982 795 605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