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57d6451386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ff6dc689c47ac"/>
  </p:sldMasterIdLst>
  <p:sldIdLst>
    <p:sldId xmlns:r="http://schemas.openxmlformats.org/officeDocument/2006/relationships" id="256" r:id="R8d882622a6524773"/>
    <p:sldId xmlns:r="http://schemas.openxmlformats.org/officeDocument/2006/relationships" id="257" r:id="R291801ac3482457b"/>
    <p:sldId xmlns:r="http://schemas.openxmlformats.org/officeDocument/2006/relationships" id="258" r:id="Ra7da8f30edf544ae"/>
    <p:sldId xmlns:r="http://schemas.openxmlformats.org/officeDocument/2006/relationships" id="259" r:id="R5ab76f89253b41b3"/>
    <p:sldId xmlns:r="http://schemas.openxmlformats.org/officeDocument/2006/relationships" id="260" r:id="R46798d7a362c45ea"/>
    <p:sldId xmlns:r="http://schemas.openxmlformats.org/officeDocument/2006/relationships" id="261" r:id="R01df68491e764de1"/>
    <p:sldId xmlns:r="http://schemas.openxmlformats.org/officeDocument/2006/relationships" id="262" r:id="Rfe79669bec7b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ff6dc689c47ac" /><Relationship Type="http://schemas.openxmlformats.org/officeDocument/2006/relationships/slide" Target="/ppt/slides/slide1.xml" Id="R8d882622a6524773" /><Relationship Type="http://schemas.openxmlformats.org/officeDocument/2006/relationships/slide" Target="/ppt/slides/slide2.xml" Id="R291801ac3482457b" /><Relationship Type="http://schemas.openxmlformats.org/officeDocument/2006/relationships/slide" Target="/ppt/slides/slide3.xml" Id="Ra7da8f30edf544ae" /><Relationship Type="http://schemas.openxmlformats.org/officeDocument/2006/relationships/slide" Target="/ppt/slides/slide4.xml" Id="R5ab76f89253b41b3" /><Relationship Type="http://schemas.openxmlformats.org/officeDocument/2006/relationships/slide" Target="/ppt/slides/slide5.xml" Id="R46798d7a362c45ea" /><Relationship Type="http://schemas.openxmlformats.org/officeDocument/2006/relationships/slide" Target="/ppt/slides/slide6.xml" Id="R01df68491e764de1" /><Relationship Type="http://schemas.openxmlformats.org/officeDocument/2006/relationships/slide" Target="/ppt/slides/slide7.xml" Id="Rfe79669bec7b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e8199a1ad4c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1fd99620e455b" /><Relationship Type="http://schemas.openxmlformats.org/officeDocument/2006/relationships/theme" Target="/ppt/slideMasters/theme/theme1.xml" Id="Rd69051fda754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1fd99620e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9625adcf04c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fec6ca7f2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6110415be43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dec3b3e5c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c930957d146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b44c5f71c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0d2bdccc9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VALDEMAR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VALENTIN AMEDEO BESCHI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982 791 529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