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e4a6680d6c4d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1414c2bf644512"/>
  </p:sldMasterIdLst>
  <p:sldIdLst>
    <p:sldId xmlns:r="http://schemas.openxmlformats.org/officeDocument/2006/relationships" id="256" r:id="R738676aeb13245e2"/>
    <p:sldId xmlns:r="http://schemas.openxmlformats.org/officeDocument/2006/relationships" id="257" r:id="R8605703fa46a4e72"/>
    <p:sldId xmlns:r="http://schemas.openxmlformats.org/officeDocument/2006/relationships" id="258" r:id="Rd8c5bc7440284df0"/>
    <p:sldId xmlns:r="http://schemas.openxmlformats.org/officeDocument/2006/relationships" id="259" r:id="Rf707f9dd1cf04ad7"/>
    <p:sldId xmlns:r="http://schemas.openxmlformats.org/officeDocument/2006/relationships" id="260" r:id="Redf10a83e443485f"/>
    <p:sldId xmlns:r="http://schemas.openxmlformats.org/officeDocument/2006/relationships" id="261" r:id="Rabe1de08632c4edd"/>
    <p:sldId xmlns:r="http://schemas.openxmlformats.org/officeDocument/2006/relationships" id="262" r:id="R219547731c4c46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1414c2bf644512" /><Relationship Type="http://schemas.openxmlformats.org/officeDocument/2006/relationships/slide" Target="/ppt/slides/slide1.xml" Id="R738676aeb13245e2" /><Relationship Type="http://schemas.openxmlformats.org/officeDocument/2006/relationships/slide" Target="/ppt/slides/slide2.xml" Id="R8605703fa46a4e72" /><Relationship Type="http://schemas.openxmlformats.org/officeDocument/2006/relationships/slide" Target="/ppt/slides/slide3.xml" Id="Rd8c5bc7440284df0" /><Relationship Type="http://schemas.openxmlformats.org/officeDocument/2006/relationships/slide" Target="/ppt/slides/slide4.xml" Id="Rf707f9dd1cf04ad7" /><Relationship Type="http://schemas.openxmlformats.org/officeDocument/2006/relationships/slide" Target="/ppt/slides/slide5.xml" Id="Redf10a83e443485f" /><Relationship Type="http://schemas.openxmlformats.org/officeDocument/2006/relationships/slide" Target="/ppt/slides/slide6.xml" Id="Rabe1de08632c4edd" /><Relationship Type="http://schemas.openxmlformats.org/officeDocument/2006/relationships/slide" Target="/ppt/slides/slide7.xml" Id="R219547731c4c46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589d9643c34b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f0ddabac442c2" /><Relationship Type="http://schemas.openxmlformats.org/officeDocument/2006/relationships/theme" Target="/ppt/slideMasters/theme/theme1.xml" Id="Rd68f8499454a40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2f0ddabac442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8f164a2864c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a4693dd7b40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7b4936dd84c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663eb8c7046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509ceb7b54b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69588f32149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af728124b4a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4 832 730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−145 790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15 480 640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50 000 346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68 022 419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 JAN ARVID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janarv@online.no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982 791 227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NESE AS</a:t>
            </a:r>
          </a:p>
        </p:txBody>
      </p:sp>
    </p:spTree>
  </p:cSld>
  <p:clrMapOvr>
    <a:masterClrMapping xmlns:a="http://schemas.openxmlformats.org/drawingml/2006/main"/>
  </p:clrMapOvr>
</p:sld>
</file>