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d18118ba347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78d51e63646b8"/>
  </p:sldMasterIdLst>
  <p:sldIdLst>
    <p:sldId xmlns:r="http://schemas.openxmlformats.org/officeDocument/2006/relationships" id="256" r:id="R1758e2c749004c5a"/>
    <p:sldId xmlns:r="http://schemas.openxmlformats.org/officeDocument/2006/relationships" id="257" r:id="R3d4930c675f7451d"/>
    <p:sldId xmlns:r="http://schemas.openxmlformats.org/officeDocument/2006/relationships" id="258" r:id="R88473f82f3c048cf"/>
    <p:sldId xmlns:r="http://schemas.openxmlformats.org/officeDocument/2006/relationships" id="259" r:id="R0423dc0c94ab4881"/>
    <p:sldId xmlns:r="http://schemas.openxmlformats.org/officeDocument/2006/relationships" id="260" r:id="R36200567c4164f3e"/>
    <p:sldId xmlns:r="http://schemas.openxmlformats.org/officeDocument/2006/relationships" id="261" r:id="Rcb57be4fd8994e53"/>
    <p:sldId xmlns:r="http://schemas.openxmlformats.org/officeDocument/2006/relationships" id="262" r:id="Rc949f3dea2e443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78d51e63646b8" /><Relationship Type="http://schemas.openxmlformats.org/officeDocument/2006/relationships/slide" Target="/ppt/slides/slide1.xml" Id="R1758e2c749004c5a" /><Relationship Type="http://schemas.openxmlformats.org/officeDocument/2006/relationships/slide" Target="/ppt/slides/slide2.xml" Id="R3d4930c675f7451d" /><Relationship Type="http://schemas.openxmlformats.org/officeDocument/2006/relationships/slide" Target="/ppt/slides/slide3.xml" Id="R88473f82f3c048cf" /><Relationship Type="http://schemas.openxmlformats.org/officeDocument/2006/relationships/slide" Target="/ppt/slides/slide4.xml" Id="R0423dc0c94ab4881" /><Relationship Type="http://schemas.openxmlformats.org/officeDocument/2006/relationships/slide" Target="/ppt/slides/slide5.xml" Id="R36200567c4164f3e" /><Relationship Type="http://schemas.openxmlformats.org/officeDocument/2006/relationships/slide" Target="/ppt/slides/slide6.xml" Id="Rcb57be4fd8994e53" /><Relationship Type="http://schemas.openxmlformats.org/officeDocument/2006/relationships/slide" Target="/ppt/slides/slide7.xml" Id="Rc949f3dea2e443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87435b9194c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d135874bf4adc" /><Relationship Type="http://schemas.openxmlformats.org/officeDocument/2006/relationships/theme" Target="/ppt/slideMasters/theme/theme1.xml" Id="R57d1aef0162b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d135874bf4a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0e9f3a790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930441549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6126ccefa40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b3a75543f4b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ac8173b7043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bd354972e41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e84651ee043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BOAN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6 305 185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8 774 775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17 188 874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BERGGREN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Preståsen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61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982 784 573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