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04b1b6076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eed9e694b43af"/>
  </p:sldMasterIdLst>
  <p:sldIdLst>
    <p:sldId xmlns:r="http://schemas.openxmlformats.org/officeDocument/2006/relationships" id="256" r:id="R418a1af5c80147ef"/>
    <p:sldId xmlns:r="http://schemas.openxmlformats.org/officeDocument/2006/relationships" id="257" r:id="Rb8bc985694a34348"/>
    <p:sldId xmlns:r="http://schemas.openxmlformats.org/officeDocument/2006/relationships" id="258" r:id="R02e20e1d96a74532"/>
    <p:sldId xmlns:r="http://schemas.openxmlformats.org/officeDocument/2006/relationships" id="259" r:id="R737e00b98e2444f2"/>
    <p:sldId xmlns:r="http://schemas.openxmlformats.org/officeDocument/2006/relationships" id="260" r:id="R504a55ade1af4da3"/>
    <p:sldId xmlns:r="http://schemas.openxmlformats.org/officeDocument/2006/relationships" id="261" r:id="R393460e217f3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eed9e694b43af" /><Relationship Type="http://schemas.openxmlformats.org/officeDocument/2006/relationships/slide" Target="/ppt/slides/slide1.xml" Id="R418a1af5c80147ef" /><Relationship Type="http://schemas.openxmlformats.org/officeDocument/2006/relationships/slide" Target="/ppt/slides/slide2.xml" Id="Rb8bc985694a34348" /><Relationship Type="http://schemas.openxmlformats.org/officeDocument/2006/relationships/slide" Target="/ppt/slides/slide3.xml" Id="R02e20e1d96a74532" /><Relationship Type="http://schemas.openxmlformats.org/officeDocument/2006/relationships/slide" Target="/ppt/slides/slide4.xml" Id="R737e00b98e2444f2" /><Relationship Type="http://schemas.openxmlformats.org/officeDocument/2006/relationships/slide" Target="/ppt/slides/slide5.xml" Id="R504a55ade1af4da3" /><Relationship Type="http://schemas.openxmlformats.org/officeDocument/2006/relationships/slide" Target="/ppt/slides/slide6.xml" Id="R393460e217f3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1926682bf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502d3b7a14c6a" /><Relationship Type="http://schemas.openxmlformats.org/officeDocument/2006/relationships/theme" Target="/ppt/slideMasters/theme/theme1.xml" Id="R584352221a25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502d3b7a14c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12bbed2a0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a8e044830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e2c116c67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c522dbd18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fcbd69289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93c13904d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