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9c46403e4643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d07ce0ff854583"/>
  </p:sldMasterIdLst>
  <p:sldIdLst>
    <p:sldId xmlns:r="http://schemas.openxmlformats.org/officeDocument/2006/relationships" id="256" r:id="R99af346849e34707"/>
    <p:sldId xmlns:r="http://schemas.openxmlformats.org/officeDocument/2006/relationships" id="257" r:id="Rf868e6fd31624cb1"/>
    <p:sldId xmlns:r="http://schemas.openxmlformats.org/officeDocument/2006/relationships" id="258" r:id="R311bef4ea76f4268"/>
    <p:sldId xmlns:r="http://schemas.openxmlformats.org/officeDocument/2006/relationships" id="259" r:id="Rfa603bb0c32949b2"/>
    <p:sldId xmlns:r="http://schemas.openxmlformats.org/officeDocument/2006/relationships" id="260" r:id="R51f5942adce946bf"/>
    <p:sldId xmlns:r="http://schemas.openxmlformats.org/officeDocument/2006/relationships" id="261" r:id="Radd272fc545e4f9f"/>
    <p:sldId xmlns:r="http://schemas.openxmlformats.org/officeDocument/2006/relationships" id="262" r:id="R7ac11966bcfa4e3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d07ce0ff854583" /><Relationship Type="http://schemas.openxmlformats.org/officeDocument/2006/relationships/slide" Target="/ppt/slides/slide1.xml" Id="R99af346849e34707" /><Relationship Type="http://schemas.openxmlformats.org/officeDocument/2006/relationships/slide" Target="/ppt/slides/slide2.xml" Id="Rf868e6fd31624cb1" /><Relationship Type="http://schemas.openxmlformats.org/officeDocument/2006/relationships/slide" Target="/ppt/slides/slide3.xml" Id="R311bef4ea76f4268" /><Relationship Type="http://schemas.openxmlformats.org/officeDocument/2006/relationships/slide" Target="/ppt/slides/slide4.xml" Id="Rfa603bb0c32949b2" /><Relationship Type="http://schemas.openxmlformats.org/officeDocument/2006/relationships/slide" Target="/ppt/slides/slide5.xml" Id="R51f5942adce946bf" /><Relationship Type="http://schemas.openxmlformats.org/officeDocument/2006/relationships/slide" Target="/ppt/slides/slide6.xml" Id="Radd272fc545e4f9f" /><Relationship Type="http://schemas.openxmlformats.org/officeDocument/2006/relationships/slide" Target="/ppt/slides/slide7.xml" Id="R7ac11966bcfa4e3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e6113b38e144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92f57c0427423b" /><Relationship Type="http://schemas.openxmlformats.org/officeDocument/2006/relationships/theme" Target="/ppt/slideMasters/theme/theme1.xml" Id="Rdd34f7b949a146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92f57c042742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47273d2c848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f1bdeb50684b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d1da7727b64f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f5eb36c87545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da92b530f641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aed1bd3be42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a78d6760d04c0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STEINERUD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STEINERUD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−113 027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4 298 857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114 463 629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352 948 590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RYGH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PIA VICTORIA RYGH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VIDAR RYGH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Slemdalsveien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982 784 425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STEINERUD AS</a:t>
            </a:r>
          </a:p>
        </p:txBody>
      </p:sp>
    </p:spTree>
  </p:cSld>
  <p:clrMapOvr>
    <a:masterClrMapping xmlns:a="http://schemas.openxmlformats.org/drawingml/2006/main"/>
  </p:clrMapOvr>
</p:sld>
</file>