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a534a3b2d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30ab0de7a46fb"/>
  </p:sldMasterIdLst>
  <p:sldIdLst>
    <p:sldId xmlns:r="http://schemas.openxmlformats.org/officeDocument/2006/relationships" id="256" r:id="R3599d2edade74164"/>
    <p:sldId xmlns:r="http://schemas.openxmlformats.org/officeDocument/2006/relationships" id="257" r:id="R45669e7a515c4aac"/>
    <p:sldId xmlns:r="http://schemas.openxmlformats.org/officeDocument/2006/relationships" id="258" r:id="Rba2e496412a24c2d"/>
    <p:sldId xmlns:r="http://schemas.openxmlformats.org/officeDocument/2006/relationships" id="259" r:id="R534aec3125344abf"/>
    <p:sldId xmlns:r="http://schemas.openxmlformats.org/officeDocument/2006/relationships" id="260" r:id="R12aaa1f49e8945a2"/>
    <p:sldId xmlns:r="http://schemas.openxmlformats.org/officeDocument/2006/relationships" id="261" r:id="R8488b6fe6f2e45dc"/>
    <p:sldId xmlns:r="http://schemas.openxmlformats.org/officeDocument/2006/relationships" id="262" r:id="R5495bc73820f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30ab0de7a46fb" /><Relationship Type="http://schemas.openxmlformats.org/officeDocument/2006/relationships/slide" Target="/ppt/slides/slide1.xml" Id="R3599d2edade74164" /><Relationship Type="http://schemas.openxmlformats.org/officeDocument/2006/relationships/slide" Target="/ppt/slides/slide2.xml" Id="R45669e7a515c4aac" /><Relationship Type="http://schemas.openxmlformats.org/officeDocument/2006/relationships/slide" Target="/ppt/slides/slide3.xml" Id="Rba2e496412a24c2d" /><Relationship Type="http://schemas.openxmlformats.org/officeDocument/2006/relationships/slide" Target="/ppt/slides/slide4.xml" Id="R534aec3125344abf" /><Relationship Type="http://schemas.openxmlformats.org/officeDocument/2006/relationships/slide" Target="/ppt/slides/slide5.xml" Id="R12aaa1f49e8945a2" /><Relationship Type="http://schemas.openxmlformats.org/officeDocument/2006/relationships/slide" Target="/ppt/slides/slide6.xml" Id="R8488b6fe6f2e45dc" /><Relationship Type="http://schemas.openxmlformats.org/officeDocument/2006/relationships/slide" Target="/ppt/slides/slide7.xml" Id="R5495bc73820f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4565d218a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5de1c7fc94ae8" /><Relationship Type="http://schemas.openxmlformats.org/officeDocument/2006/relationships/theme" Target="/ppt/slideMasters/theme/theme1.xml" Id="Rcf8e34091ad4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95de1c7fc9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2d9087d84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3d37cf7df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fe52272b4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7127cca2d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ba7d4218d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ad2b8896946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20bdf6df0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17 311 873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25 743 504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TROND ERLEND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982 783 968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