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eec36f4e2d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688ead6bfb41f9"/>
  </p:sldMasterIdLst>
  <p:sldIdLst>
    <p:sldId xmlns:r="http://schemas.openxmlformats.org/officeDocument/2006/relationships" id="256" r:id="R2e3d5a449cb441a2"/>
    <p:sldId xmlns:r="http://schemas.openxmlformats.org/officeDocument/2006/relationships" id="257" r:id="R65c0b4e7f9524719"/>
    <p:sldId xmlns:r="http://schemas.openxmlformats.org/officeDocument/2006/relationships" id="258" r:id="R596f08ffd5624d30"/>
    <p:sldId xmlns:r="http://schemas.openxmlformats.org/officeDocument/2006/relationships" id="259" r:id="R2af80af1384a40a6"/>
    <p:sldId xmlns:r="http://schemas.openxmlformats.org/officeDocument/2006/relationships" id="260" r:id="R11e55d5a0dd546b8"/>
    <p:sldId xmlns:r="http://schemas.openxmlformats.org/officeDocument/2006/relationships" id="261" r:id="R07bdf6f3ee044e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88ead6bfb41f9" /><Relationship Type="http://schemas.openxmlformats.org/officeDocument/2006/relationships/slide" Target="/ppt/slides/slide1.xml" Id="R2e3d5a449cb441a2" /><Relationship Type="http://schemas.openxmlformats.org/officeDocument/2006/relationships/slide" Target="/ppt/slides/slide2.xml" Id="R65c0b4e7f9524719" /><Relationship Type="http://schemas.openxmlformats.org/officeDocument/2006/relationships/slide" Target="/ppt/slides/slide3.xml" Id="R596f08ffd5624d30" /><Relationship Type="http://schemas.openxmlformats.org/officeDocument/2006/relationships/slide" Target="/ppt/slides/slide4.xml" Id="R2af80af1384a40a6" /><Relationship Type="http://schemas.openxmlformats.org/officeDocument/2006/relationships/slide" Target="/ppt/slides/slide5.xml" Id="R11e55d5a0dd546b8" /><Relationship Type="http://schemas.openxmlformats.org/officeDocument/2006/relationships/slide" Target="/ppt/slides/slide6.xml" Id="R07bdf6f3ee044e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b016434094b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f5c657b9e4d1a" /><Relationship Type="http://schemas.openxmlformats.org/officeDocument/2006/relationships/theme" Target="/ppt/slideMasters/theme/theme1.xml" Id="R937153f666ad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0f5c657b9e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2ed8ed8f24f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888b94fc7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33f341186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4c548fb5f40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0a0be2b4944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bbaa14c7d4e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PRELAS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PRELAS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PRELAS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PRELAS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PRELAS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PRELAS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Moreneveien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3158 Andebu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43 80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982 783 968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PRELAS AS</a:t>
            </a:r>
          </a:p>
        </p:txBody>
      </p:sp>
    </p:spTree>
  </p:cSld>
  <p:clrMapOvr>
    <a:masterClrMapping xmlns:a="http://schemas.openxmlformats.org/drawingml/2006/main"/>
  </p:clrMapOvr>
</p:sld>
</file>