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aa1c99330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ebab7d5af48ad"/>
  </p:sldMasterIdLst>
  <p:sldIdLst>
    <p:sldId xmlns:r="http://schemas.openxmlformats.org/officeDocument/2006/relationships" id="256" r:id="Rd53246d6eb4d49b8"/>
    <p:sldId xmlns:r="http://schemas.openxmlformats.org/officeDocument/2006/relationships" id="257" r:id="Rb1e2a16c61a541b5"/>
    <p:sldId xmlns:r="http://schemas.openxmlformats.org/officeDocument/2006/relationships" id="258" r:id="Rb59fa6a7e186459c"/>
    <p:sldId xmlns:r="http://schemas.openxmlformats.org/officeDocument/2006/relationships" id="259" r:id="R314dfbfb8e634692"/>
    <p:sldId xmlns:r="http://schemas.openxmlformats.org/officeDocument/2006/relationships" id="260" r:id="Rf28b6aa5e7854624"/>
    <p:sldId xmlns:r="http://schemas.openxmlformats.org/officeDocument/2006/relationships" id="261" r:id="R9fcf6cd222df4a2b"/>
    <p:sldId xmlns:r="http://schemas.openxmlformats.org/officeDocument/2006/relationships" id="262" r:id="R789abb86599d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ebab7d5af48ad" /><Relationship Type="http://schemas.openxmlformats.org/officeDocument/2006/relationships/slide" Target="/ppt/slides/slide1.xml" Id="Rd53246d6eb4d49b8" /><Relationship Type="http://schemas.openxmlformats.org/officeDocument/2006/relationships/slide" Target="/ppt/slides/slide2.xml" Id="Rb1e2a16c61a541b5" /><Relationship Type="http://schemas.openxmlformats.org/officeDocument/2006/relationships/slide" Target="/ppt/slides/slide3.xml" Id="Rb59fa6a7e186459c" /><Relationship Type="http://schemas.openxmlformats.org/officeDocument/2006/relationships/slide" Target="/ppt/slides/slide4.xml" Id="R314dfbfb8e634692" /><Relationship Type="http://schemas.openxmlformats.org/officeDocument/2006/relationships/slide" Target="/ppt/slides/slide5.xml" Id="Rf28b6aa5e7854624" /><Relationship Type="http://schemas.openxmlformats.org/officeDocument/2006/relationships/slide" Target="/ppt/slides/slide6.xml" Id="R9fcf6cd222df4a2b" /><Relationship Type="http://schemas.openxmlformats.org/officeDocument/2006/relationships/slide" Target="/ppt/slides/slide7.xml" Id="R789abb86599d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ce9eade40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742a7a554e61" /><Relationship Type="http://schemas.openxmlformats.org/officeDocument/2006/relationships/theme" Target="/ppt/slideMasters/theme/theme1.xml" Id="R2939f844af81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1742a7a55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bf4031b3a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58b18021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d6de8502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ef2b6631a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c3855542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af9a2ccd1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25e112fb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