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4082974394b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43000c72ab44fc"/>
  </p:sldMasterIdLst>
  <p:sldIdLst>
    <p:sldId xmlns:r="http://schemas.openxmlformats.org/officeDocument/2006/relationships" id="256" r:id="Ree306bea8ec24445"/>
    <p:sldId xmlns:r="http://schemas.openxmlformats.org/officeDocument/2006/relationships" id="257" r:id="R94dd2d918ef94deb"/>
    <p:sldId xmlns:r="http://schemas.openxmlformats.org/officeDocument/2006/relationships" id="258" r:id="R0afd35b26d424004"/>
    <p:sldId xmlns:r="http://schemas.openxmlformats.org/officeDocument/2006/relationships" id="259" r:id="R7bfa3a8e6c014f9e"/>
    <p:sldId xmlns:r="http://schemas.openxmlformats.org/officeDocument/2006/relationships" id="260" r:id="Rb4d2b62b4bba462d"/>
    <p:sldId xmlns:r="http://schemas.openxmlformats.org/officeDocument/2006/relationships" id="261" r:id="R9d54827c60b54b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3000c72ab44fc" /><Relationship Type="http://schemas.openxmlformats.org/officeDocument/2006/relationships/slide" Target="/ppt/slides/slide1.xml" Id="Ree306bea8ec24445" /><Relationship Type="http://schemas.openxmlformats.org/officeDocument/2006/relationships/slide" Target="/ppt/slides/slide2.xml" Id="R94dd2d918ef94deb" /><Relationship Type="http://schemas.openxmlformats.org/officeDocument/2006/relationships/slide" Target="/ppt/slides/slide3.xml" Id="R0afd35b26d424004" /><Relationship Type="http://schemas.openxmlformats.org/officeDocument/2006/relationships/slide" Target="/ppt/slides/slide4.xml" Id="R7bfa3a8e6c014f9e" /><Relationship Type="http://schemas.openxmlformats.org/officeDocument/2006/relationships/slide" Target="/ppt/slides/slide5.xml" Id="Rb4d2b62b4bba462d" /><Relationship Type="http://schemas.openxmlformats.org/officeDocument/2006/relationships/slide" Target="/ppt/slides/slide6.xml" Id="R9d54827c60b54b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f002b09674f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debcfe56d469e" /><Relationship Type="http://schemas.openxmlformats.org/officeDocument/2006/relationships/theme" Target="/ppt/slideMasters/theme/theme1.xml" Id="R9bc5cd84bdd547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debcfe56d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13e2b6a9e43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7bcc20845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2a45a84e5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b7209d3f849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468805995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6c8a9f8de48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Jakobslivegen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frank@tronderokonomi.no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982 767 083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