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fa47a3d23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23397d84f4b6f"/>
  </p:sldMasterIdLst>
  <p:sldIdLst>
    <p:sldId xmlns:r="http://schemas.openxmlformats.org/officeDocument/2006/relationships" id="256" r:id="R3058d7f091624c0f"/>
    <p:sldId xmlns:r="http://schemas.openxmlformats.org/officeDocument/2006/relationships" id="257" r:id="R3b43f765740245ad"/>
    <p:sldId xmlns:r="http://schemas.openxmlformats.org/officeDocument/2006/relationships" id="258" r:id="R7cbb439a635744d4"/>
    <p:sldId xmlns:r="http://schemas.openxmlformats.org/officeDocument/2006/relationships" id="259" r:id="R7af8102979904271"/>
    <p:sldId xmlns:r="http://schemas.openxmlformats.org/officeDocument/2006/relationships" id="260" r:id="Rcdfaf026f5694e9b"/>
    <p:sldId xmlns:r="http://schemas.openxmlformats.org/officeDocument/2006/relationships" id="261" r:id="Rbd7336082483479d"/>
    <p:sldId xmlns:r="http://schemas.openxmlformats.org/officeDocument/2006/relationships" id="262" r:id="Re6ac46215113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23397d84f4b6f" /><Relationship Type="http://schemas.openxmlformats.org/officeDocument/2006/relationships/slide" Target="/ppt/slides/slide1.xml" Id="R3058d7f091624c0f" /><Relationship Type="http://schemas.openxmlformats.org/officeDocument/2006/relationships/slide" Target="/ppt/slides/slide2.xml" Id="R3b43f765740245ad" /><Relationship Type="http://schemas.openxmlformats.org/officeDocument/2006/relationships/slide" Target="/ppt/slides/slide3.xml" Id="R7cbb439a635744d4" /><Relationship Type="http://schemas.openxmlformats.org/officeDocument/2006/relationships/slide" Target="/ppt/slides/slide4.xml" Id="R7af8102979904271" /><Relationship Type="http://schemas.openxmlformats.org/officeDocument/2006/relationships/slide" Target="/ppt/slides/slide5.xml" Id="Rcdfaf026f5694e9b" /><Relationship Type="http://schemas.openxmlformats.org/officeDocument/2006/relationships/slide" Target="/ppt/slides/slide6.xml" Id="Rbd7336082483479d" /><Relationship Type="http://schemas.openxmlformats.org/officeDocument/2006/relationships/slide" Target="/ppt/slides/slide7.xml" Id="Re6ac46215113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ed4f3248f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8d804cb64442d" /><Relationship Type="http://schemas.openxmlformats.org/officeDocument/2006/relationships/theme" Target="/ppt/slideMasters/theme/theme1.xml" Id="R6cbac24f760849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8d804cb64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8067769a6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81886fa6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d4ba7ee4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240d6451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93fe8f7b2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c38680f3343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bb6e27e46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