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5e9ef095c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9d798e6284eee"/>
  </p:sldMasterIdLst>
  <p:sldIdLst>
    <p:sldId xmlns:r="http://schemas.openxmlformats.org/officeDocument/2006/relationships" id="256" r:id="Ree039fbb9c314657"/>
    <p:sldId xmlns:r="http://schemas.openxmlformats.org/officeDocument/2006/relationships" id="257" r:id="Rc416dae0c8f24d57"/>
    <p:sldId xmlns:r="http://schemas.openxmlformats.org/officeDocument/2006/relationships" id="258" r:id="R6990987fb4344538"/>
    <p:sldId xmlns:r="http://schemas.openxmlformats.org/officeDocument/2006/relationships" id="259" r:id="R30d41d9a49454fcf"/>
    <p:sldId xmlns:r="http://schemas.openxmlformats.org/officeDocument/2006/relationships" id="260" r:id="R7ef3ebe8ad6548af"/>
    <p:sldId xmlns:r="http://schemas.openxmlformats.org/officeDocument/2006/relationships" id="261" r:id="R3e1411329d2e4144"/>
    <p:sldId xmlns:r="http://schemas.openxmlformats.org/officeDocument/2006/relationships" id="262" r:id="Rccf9f6485cdb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9d798e6284eee" /><Relationship Type="http://schemas.openxmlformats.org/officeDocument/2006/relationships/slide" Target="/ppt/slides/slide1.xml" Id="Ree039fbb9c314657" /><Relationship Type="http://schemas.openxmlformats.org/officeDocument/2006/relationships/slide" Target="/ppt/slides/slide2.xml" Id="Rc416dae0c8f24d57" /><Relationship Type="http://schemas.openxmlformats.org/officeDocument/2006/relationships/slide" Target="/ppt/slides/slide3.xml" Id="R6990987fb4344538" /><Relationship Type="http://schemas.openxmlformats.org/officeDocument/2006/relationships/slide" Target="/ppt/slides/slide4.xml" Id="R30d41d9a49454fcf" /><Relationship Type="http://schemas.openxmlformats.org/officeDocument/2006/relationships/slide" Target="/ppt/slides/slide5.xml" Id="R7ef3ebe8ad6548af" /><Relationship Type="http://schemas.openxmlformats.org/officeDocument/2006/relationships/slide" Target="/ppt/slides/slide6.xml" Id="R3e1411329d2e4144" /><Relationship Type="http://schemas.openxmlformats.org/officeDocument/2006/relationships/slide" Target="/ppt/slides/slide7.xml" Id="Rccf9f6485cdb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390dd3d89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3a6f293d4ff2" /><Relationship Type="http://schemas.openxmlformats.org/officeDocument/2006/relationships/theme" Target="/ppt/slideMasters/theme/theme1.xml" Id="R7a818e12cb21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c3a6f293d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79a8cb09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2e3fe4e0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047d83b3e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193c1ca3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c3f688a3b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03422fbbf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dc4ed7e9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