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903564a95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70e1f0b0243c1"/>
  </p:sldMasterIdLst>
  <p:sldIdLst>
    <p:sldId xmlns:r="http://schemas.openxmlformats.org/officeDocument/2006/relationships" id="256" r:id="R1b9ef4bf80cf4f12"/>
    <p:sldId xmlns:r="http://schemas.openxmlformats.org/officeDocument/2006/relationships" id="257" r:id="R99f3927bfc16471c"/>
    <p:sldId xmlns:r="http://schemas.openxmlformats.org/officeDocument/2006/relationships" id="258" r:id="R01f7c8933f184f7f"/>
    <p:sldId xmlns:r="http://schemas.openxmlformats.org/officeDocument/2006/relationships" id="259" r:id="R2c5037ee8d9a4d10"/>
    <p:sldId xmlns:r="http://schemas.openxmlformats.org/officeDocument/2006/relationships" id="260" r:id="R6c828b591c9c4a27"/>
    <p:sldId xmlns:r="http://schemas.openxmlformats.org/officeDocument/2006/relationships" id="261" r:id="Rab93ea4e6224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70e1f0b0243c1" /><Relationship Type="http://schemas.openxmlformats.org/officeDocument/2006/relationships/slide" Target="/ppt/slides/slide1.xml" Id="R1b9ef4bf80cf4f12" /><Relationship Type="http://schemas.openxmlformats.org/officeDocument/2006/relationships/slide" Target="/ppt/slides/slide2.xml" Id="R99f3927bfc16471c" /><Relationship Type="http://schemas.openxmlformats.org/officeDocument/2006/relationships/slide" Target="/ppt/slides/slide3.xml" Id="R01f7c8933f184f7f" /><Relationship Type="http://schemas.openxmlformats.org/officeDocument/2006/relationships/slide" Target="/ppt/slides/slide4.xml" Id="R2c5037ee8d9a4d10" /><Relationship Type="http://schemas.openxmlformats.org/officeDocument/2006/relationships/slide" Target="/ppt/slides/slide5.xml" Id="R6c828b591c9c4a27" /><Relationship Type="http://schemas.openxmlformats.org/officeDocument/2006/relationships/slide" Target="/ppt/slides/slide6.xml" Id="Rab93ea4e6224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f26bf1cc6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f47b7d614c02" /><Relationship Type="http://schemas.openxmlformats.org/officeDocument/2006/relationships/theme" Target="/ppt/slideMasters/theme/theme1.xml" Id="Rcfaa93e3e093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0f47b7d61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a06ccaa44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f889ccd3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1b22869b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1173723a6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1bd7a759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47f3f017a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