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5a5d9b54094c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b1aa0121744556"/>
  </p:sldMasterIdLst>
  <p:sldIdLst>
    <p:sldId xmlns:r="http://schemas.openxmlformats.org/officeDocument/2006/relationships" id="256" r:id="Rc1b15d441ed04c56"/>
    <p:sldId xmlns:r="http://schemas.openxmlformats.org/officeDocument/2006/relationships" id="257" r:id="Ree90427e23514740"/>
    <p:sldId xmlns:r="http://schemas.openxmlformats.org/officeDocument/2006/relationships" id="258" r:id="R85b1d4f1cff4490f"/>
    <p:sldId xmlns:r="http://schemas.openxmlformats.org/officeDocument/2006/relationships" id="259" r:id="R12449543d11c4bd8"/>
    <p:sldId xmlns:r="http://schemas.openxmlformats.org/officeDocument/2006/relationships" id="260" r:id="R7eb107105a884174"/>
    <p:sldId xmlns:r="http://schemas.openxmlformats.org/officeDocument/2006/relationships" id="261" r:id="Rd3752c69200342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b1aa0121744556" /><Relationship Type="http://schemas.openxmlformats.org/officeDocument/2006/relationships/slide" Target="/ppt/slides/slide1.xml" Id="Rc1b15d441ed04c56" /><Relationship Type="http://schemas.openxmlformats.org/officeDocument/2006/relationships/slide" Target="/ppt/slides/slide2.xml" Id="Ree90427e23514740" /><Relationship Type="http://schemas.openxmlformats.org/officeDocument/2006/relationships/slide" Target="/ppt/slides/slide3.xml" Id="R85b1d4f1cff4490f" /><Relationship Type="http://schemas.openxmlformats.org/officeDocument/2006/relationships/slide" Target="/ppt/slides/slide4.xml" Id="R12449543d11c4bd8" /><Relationship Type="http://schemas.openxmlformats.org/officeDocument/2006/relationships/slide" Target="/ppt/slides/slide5.xml" Id="R7eb107105a884174" /><Relationship Type="http://schemas.openxmlformats.org/officeDocument/2006/relationships/slide" Target="/ppt/slides/slide6.xml" Id="Rd3752c69200342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834e4e83fc46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38500c71047f5" /><Relationship Type="http://schemas.openxmlformats.org/officeDocument/2006/relationships/theme" Target="/ppt/slideMasters/theme/theme1.xml" Id="R21295ef8d08a46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b38500c71047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28d03640943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acd53175548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b90832c6a49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bebd3aecc4d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db943fe2c4f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6b6a693db4c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CREO - FORBUNDET FOR KUNST OG KULTUR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CREO - FORBUNDET FOR KUNST OG KULTUR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72 760 431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−1 106 001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12 277 863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49 759 401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22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post@creokultur.no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www.creokultur.no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982 708 257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