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476e085fb74f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637a77e118418e"/>
  </p:sldMasterIdLst>
  <p:sldIdLst>
    <p:sldId xmlns:r="http://schemas.openxmlformats.org/officeDocument/2006/relationships" id="256" r:id="R259330c255804d67"/>
    <p:sldId xmlns:r="http://schemas.openxmlformats.org/officeDocument/2006/relationships" id="257" r:id="R7e5d553755074b2c"/>
    <p:sldId xmlns:r="http://schemas.openxmlformats.org/officeDocument/2006/relationships" id="258" r:id="Rdb0511fb6e004093"/>
    <p:sldId xmlns:r="http://schemas.openxmlformats.org/officeDocument/2006/relationships" id="259" r:id="R3cabb37f567e46fc"/>
    <p:sldId xmlns:r="http://schemas.openxmlformats.org/officeDocument/2006/relationships" id="260" r:id="Rbff5c7e8ad5049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637a77e118418e" /><Relationship Type="http://schemas.openxmlformats.org/officeDocument/2006/relationships/slide" Target="/ppt/slides/slide1.xml" Id="R259330c255804d67" /><Relationship Type="http://schemas.openxmlformats.org/officeDocument/2006/relationships/slide" Target="/ppt/slides/slide2.xml" Id="R7e5d553755074b2c" /><Relationship Type="http://schemas.openxmlformats.org/officeDocument/2006/relationships/slide" Target="/ppt/slides/slide3.xml" Id="Rdb0511fb6e004093" /><Relationship Type="http://schemas.openxmlformats.org/officeDocument/2006/relationships/slide" Target="/ppt/slides/slide4.xml" Id="R3cabb37f567e46fc" /><Relationship Type="http://schemas.openxmlformats.org/officeDocument/2006/relationships/slide" Target="/ppt/slides/slide5.xml" Id="Rbff5c7e8ad5049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1d80cee6e4b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6b4cab6e040c5" /><Relationship Type="http://schemas.openxmlformats.org/officeDocument/2006/relationships/theme" Target="/ppt/slideMasters/theme/theme1.xml" Id="R127a633991d947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66b4cab6e040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2b72d51674e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bb22760784d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669d447d744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961d078bc4d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becd940194d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HOLBERG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HOLBERG NORGE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Nygårdsgaten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982 524 490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