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c77716e93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9d7c587ba4433"/>
  </p:sldMasterIdLst>
  <p:sldIdLst>
    <p:sldId xmlns:r="http://schemas.openxmlformats.org/officeDocument/2006/relationships" id="256" r:id="R33962a070b564c09"/>
    <p:sldId xmlns:r="http://schemas.openxmlformats.org/officeDocument/2006/relationships" id="257" r:id="R23ae8f4ea8aa4e0c"/>
    <p:sldId xmlns:r="http://schemas.openxmlformats.org/officeDocument/2006/relationships" id="258" r:id="Ra47fc6a95f6a4a3c"/>
    <p:sldId xmlns:r="http://schemas.openxmlformats.org/officeDocument/2006/relationships" id="259" r:id="R6799190b0642415c"/>
    <p:sldId xmlns:r="http://schemas.openxmlformats.org/officeDocument/2006/relationships" id="260" r:id="R506ad059d8444b15"/>
    <p:sldId xmlns:r="http://schemas.openxmlformats.org/officeDocument/2006/relationships" id="261" r:id="R8b8b42584b8f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9d7c587ba4433" /><Relationship Type="http://schemas.openxmlformats.org/officeDocument/2006/relationships/slide" Target="/ppt/slides/slide1.xml" Id="R33962a070b564c09" /><Relationship Type="http://schemas.openxmlformats.org/officeDocument/2006/relationships/slide" Target="/ppt/slides/slide2.xml" Id="R23ae8f4ea8aa4e0c" /><Relationship Type="http://schemas.openxmlformats.org/officeDocument/2006/relationships/slide" Target="/ppt/slides/slide3.xml" Id="Ra47fc6a95f6a4a3c" /><Relationship Type="http://schemas.openxmlformats.org/officeDocument/2006/relationships/slide" Target="/ppt/slides/slide4.xml" Id="R6799190b0642415c" /><Relationship Type="http://schemas.openxmlformats.org/officeDocument/2006/relationships/slide" Target="/ppt/slides/slide5.xml" Id="R506ad059d8444b15" /><Relationship Type="http://schemas.openxmlformats.org/officeDocument/2006/relationships/slide" Target="/ppt/slides/slide6.xml" Id="R8b8b42584b8f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9d4bcb868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710342510482d" /><Relationship Type="http://schemas.openxmlformats.org/officeDocument/2006/relationships/theme" Target="/ppt/slideMasters/theme/theme1.xml" Id="R57279eb5a4a2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710342510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d6888236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3234240f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717b1d33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756ec1e05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2a4e91428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883c05fa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