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c61bba8ab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cd601e3de4f7a"/>
  </p:sldMasterIdLst>
  <p:sldIdLst>
    <p:sldId xmlns:r="http://schemas.openxmlformats.org/officeDocument/2006/relationships" id="256" r:id="R3c9b83abaac74582"/>
    <p:sldId xmlns:r="http://schemas.openxmlformats.org/officeDocument/2006/relationships" id="257" r:id="R8be266cdbd884d0a"/>
    <p:sldId xmlns:r="http://schemas.openxmlformats.org/officeDocument/2006/relationships" id="258" r:id="Rc8732536a1894e77"/>
    <p:sldId xmlns:r="http://schemas.openxmlformats.org/officeDocument/2006/relationships" id="259" r:id="Rafc9f8c64ddf4762"/>
    <p:sldId xmlns:r="http://schemas.openxmlformats.org/officeDocument/2006/relationships" id="260" r:id="R57a5afcd104c434d"/>
    <p:sldId xmlns:r="http://schemas.openxmlformats.org/officeDocument/2006/relationships" id="261" r:id="R9a9ba744477c43e3"/>
    <p:sldId xmlns:r="http://schemas.openxmlformats.org/officeDocument/2006/relationships" id="262" r:id="R4e1b3bd4f324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cd601e3de4f7a" /><Relationship Type="http://schemas.openxmlformats.org/officeDocument/2006/relationships/slide" Target="/ppt/slides/slide1.xml" Id="R3c9b83abaac74582" /><Relationship Type="http://schemas.openxmlformats.org/officeDocument/2006/relationships/slide" Target="/ppt/slides/slide2.xml" Id="R8be266cdbd884d0a" /><Relationship Type="http://schemas.openxmlformats.org/officeDocument/2006/relationships/slide" Target="/ppt/slides/slide3.xml" Id="Rc8732536a1894e77" /><Relationship Type="http://schemas.openxmlformats.org/officeDocument/2006/relationships/slide" Target="/ppt/slides/slide4.xml" Id="Rafc9f8c64ddf4762" /><Relationship Type="http://schemas.openxmlformats.org/officeDocument/2006/relationships/slide" Target="/ppt/slides/slide5.xml" Id="R57a5afcd104c434d" /><Relationship Type="http://schemas.openxmlformats.org/officeDocument/2006/relationships/slide" Target="/ppt/slides/slide6.xml" Id="R9a9ba744477c43e3" /><Relationship Type="http://schemas.openxmlformats.org/officeDocument/2006/relationships/slide" Target="/ppt/slides/slide7.xml" Id="R4e1b3bd4f324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703b8dd6b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a2a7fe694124" /><Relationship Type="http://schemas.openxmlformats.org/officeDocument/2006/relationships/theme" Target="/ppt/slideMasters/theme/theme1.xml" Id="R2584f907366f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4a2a7fe69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831bdf3b8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cc8810e6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3bc1bd9bc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6bc60d667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3a01d5650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72e85fe42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61e142f12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