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0aaf798ec54b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4c4584ca364d5f"/>
  </p:sldMasterIdLst>
  <p:sldIdLst>
    <p:sldId xmlns:r="http://schemas.openxmlformats.org/officeDocument/2006/relationships" id="256" r:id="Rfbf08a6aa87f4141"/>
    <p:sldId xmlns:r="http://schemas.openxmlformats.org/officeDocument/2006/relationships" id="257" r:id="Rc0984c5122954982"/>
    <p:sldId xmlns:r="http://schemas.openxmlformats.org/officeDocument/2006/relationships" id="258" r:id="Rec453553ba814791"/>
    <p:sldId xmlns:r="http://schemas.openxmlformats.org/officeDocument/2006/relationships" id="259" r:id="Re155e24e10cc4dc0"/>
    <p:sldId xmlns:r="http://schemas.openxmlformats.org/officeDocument/2006/relationships" id="260" r:id="R588da020e2274882"/>
    <p:sldId xmlns:r="http://schemas.openxmlformats.org/officeDocument/2006/relationships" id="261" r:id="R659a970b92aa43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4c4584ca364d5f" /><Relationship Type="http://schemas.openxmlformats.org/officeDocument/2006/relationships/slide" Target="/ppt/slides/slide1.xml" Id="Rfbf08a6aa87f4141" /><Relationship Type="http://schemas.openxmlformats.org/officeDocument/2006/relationships/slide" Target="/ppt/slides/slide2.xml" Id="Rc0984c5122954982" /><Relationship Type="http://schemas.openxmlformats.org/officeDocument/2006/relationships/slide" Target="/ppt/slides/slide3.xml" Id="Rec453553ba814791" /><Relationship Type="http://schemas.openxmlformats.org/officeDocument/2006/relationships/slide" Target="/ppt/slides/slide4.xml" Id="Re155e24e10cc4dc0" /><Relationship Type="http://schemas.openxmlformats.org/officeDocument/2006/relationships/slide" Target="/ppt/slides/slide5.xml" Id="R588da020e2274882" /><Relationship Type="http://schemas.openxmlformats.org/officeDocument/2006/relationships/slide" Target="/ppt/slides/slide6.xml" Id="R659a970b92aa43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af207e943b44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c474ae56142f9" /><Relationship Type="http://schemas.openxmlformats.org/officeDocument/2006/relationships/theme" Target="/ppt/slideMasters/theme/theme1.xml" Id="R167e958d91c444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5c474ae56142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fc18cb90147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825ff327247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89b5eb5b04c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72792cd664e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47c272c9140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4f7a70bb140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NORDNET BANK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NORDNET BANK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NORDNET BANK NUF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NORDNET BANK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NORDNET BANK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NORDNET BANK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631 258 000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30 602 000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23 779 000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323 575 000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14 263 353 000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NORDNET BANK NUF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Johans gate 16C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03023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kundeservice@nordnet.no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www.nordnet.no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982 503 868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NORDNET BANK NUF</a:t>
            </a:r>
          </a:p>
        </p:txBody>
      </p:sp>
    </p:spTree>
  </p:cSld>
  <p:clrMapOvr>
    <a:masterClrMapping xmlns:a="http://schemas.openxmlformats.org/drawingml/2006/main"/>
  </p:clrMapOvr>
</p:sld>
</file>