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856fa7ba4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3f42455a84e76"/>
  </p:sldMasterIdLst>
  <p:sldIdLst>
    <p:sldId xmlns:r="http://schemas.openxmlformats.org/officeDocument/2006/relationships" id="256" r:id="R0e08679bdc164958"/>
    <p:sldId xmlns:r="http://schemas.openxmlformats.org/officeDocument/2006/relationships" id="257" r:id="Re4ce51b6d9f0408c"/>
    <p:sldId xmlns:r="http://schemas.openxmlformats.org/officeDocument/2006/relationships" id="258" r:id="Rc72538716b0e443f"/>
    <p:sldId xmlns:r="http://schemas.openxmlformats.org/officeDocument/2006/relationships" id="259" r:id="Re6de1a7dcf6547e3"/>
    <p:sldId xmlns:r="http://schemas.openxmlformats.org/officeDocument/2006/relationships" id="260" r:id="R2572a16115bf47b0"/>
    <p:sldId xmlns:r="http://schemas.openxmlformats.org/officeDocument/2006/relationships" id="261" r:id="Re0c08ee38b274c7f"/>
    <p:sldId xmlns:r="http://schemas.openxmlformats.org/officeDocument/2006/relationships" id="262" r:id="R1f54e9a04016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3f42455a84e76" /><Relationship Type="http://schemas.openxmlformats.org/officeDocument/2006/relationships/slide" Target="/ppt/slides/slide1.xml" Id="R0e08679bdc164958" /><Relationship Type="http://schemas.openxmlformats.org/officeDocument/2006/relationships/slide" Target="/ppt/slides/slide2.xml" Id="Re4ce51b6d9f0408c" /><Relationship Type="http://schemas.openxmlformats.org/officeDocument/2006/relationships/slide" Target="/ppt/slides/slide3.xml" Id="Rc72538716b0e443f" /><Relationship Type="http://schemas.openxmlformats.org/officeDocument/2006/relationships/slide" Target="/ppt/slides/slide4.xml" Id="Re6de1a7dcf6547e3" /><Relationship Type="http://schemas.openxmlformats.org/officeDocument/2006/relationships/slide" Target="/ppt/slides/slide5.xml" Id="R2572a16115bf47b0" /><Relationship Type="http://schemas.openxmlformats.org/officeDocument/2006/relationships/slide" Target="/ppt/slides/slide6.xml" Id="Re0c08ee38b274c7f" /><Relationship Type="http://schemas.openxmlformats.org/officeDocument/2006/relationships/slide" Target="/ppt/slides/slide7.xml" Id="R1f54e9a04016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4545930b8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d350620a4b89" /><Relationship Type="http://schemas.openxmlformats.org/officeDocument/2006/relationships/theme" Target="/ppt/slideMasters/theme/theme1.xml" Id="R03c5e23a1ead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fd350620a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ac0df602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be0360caa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92b78442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38e21ea70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eeb74a7b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6126ff7b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a4fde673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71 071 256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97 575 669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