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c77a0c4c0e41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9834bb9cd04270"/>
  </p:sldMasterIdLst>
  <p:sldIdLst>
    <p:sldId xmlns:r="http://schemas.openxmlformats.org/officeDocument/2006/relationships" id="256" r:id="Rd1a87926b2934d46"/>
    <p:sldId xmlns:r="http://schemas.openxmlformats.org/officeDocument/2006/relationships" id="257" r:id="R5c85b3d9b73a453e"/>
    <p:sldId xmlns:r="http://schemas.openxmlformats.org/officeDocument/2006/relationships" id="258" r:id="R5edf165f046e4e6a"/>
    <p:sldId xmlns:r="http://schemas.openxmlformats.org/officeDocument/2006/relationships" id="259" r:id="Rb1ce90611d5e4137"/>
    <p:sldId xmlns:r="http://schemas.openxmlformats.org/officeDocument/2006/relationships" id="260" r:id="R8e67f9ddcaf644c3"/>
    <p:sldId xmlns:r="http://schemas.openxmlformats.org/officeDocument/2006/relationships" id="261" r:id="Rd8f3cb8bcf0b48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9834bb9cd04270" /><Relationship Type="http://schemas.openxmlformats.org/officeDocument/2006/relationships/slide" Target="/ppt/slides/slide1.xml" Id="Rd1a87926b2934d46" /><Relationship Type="http://schemas.openxmlformats.org/officeDocument/2006/relationships/slide" Target="/ppt/slides/slide2.xml" Id="R5c85b3d9b73a453e" /><Relationship Type="http://schemas.openxmlformats.org/officeDocument/2006/relationships/slide" Target="/ppt/slides/slide3.xml" Id="R5edf165f046e4e6a" /><Relationship Type="http://schemas.openxmlformats.org/officeDocument/2006/relationships/slide" Target="/ppt/slides/slide4.xml" Id="Rb1ce90611d5e4137" /><Relationship Type="http://schemas.openxmlformats.org/officeDocument/2006/relationships/slide" Target="/ppt/slides/slide5.xml" Id="R8e67f9ddcaf644c3" /><Relationship Type="http://schemas.openxmlformats.org/officeDocument/2006/relationships/slide" Target="/ppt/slides/slide6.xml" Id="Rd8f3cb8bcf0b48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2e717cd7054b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ce1e85ad0c44d2" /><Relationship Type="http://schemas.openxmlformats.org/officeDocument/2006/relationships/theme" Target="/ppt/slideMasters/theme/theme1.xml" Id="R22cebd264f6545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ce1e85ad0c44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00bc4c770145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816830095c4c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2e96057b6347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bc42f4103f4e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7ca9ca79f74e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2ae9aa1d5046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HUNDERFOSSEN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HUNDERFOSSEN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HUNDERFOSSEN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HUNDERFOSSEN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HUNDERFOSSEN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HUNDERFOSSEN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Fossekrovegen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2625 Fåberg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982 433 452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HUNDERFOSSEN FORVALTNING AS</a:t>
            </a:r>
          </a:p>
        </p:txBody>
      </p:sp>
    </p:spTree>
  </p:cSld>
  <p:clrMapOvr>
    <a:masterClrMapping xmlns:a="http://schemas.openxmlformats.org/drawingml/2006/main"/>
  </p:clrMapOvr>
</p:sld>
</file>