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2ad11f75924f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6e65dc38b04be1"/>
  </p:sldMasterIdLst>
  <p:sldIdLst>
    <p:sldId xmlns:r="http://schemas.openxmlformats.org/officeDocument/2006/relationships" id="256" r:id="R584eada9a7f148a0"/>
    <p:sldId xmlns:r="http://schemas.openxmlformats.org/officeDocument/2006/relationships" id="257" r:id="R52302046d4794d71"/>
    <p:sldId xmlns:r="http://schemas.openxmlformats.org/officeDocument/2006/relationships" id="258" r:id="R1fcc41d890d94d57"/>
    <p:sldId xmlns:r="http://schemas.openxmlformats.org/officeDocument/2006/relationships" id="259" r:id="R05f09b0b3e134107"/>
    <p:sldId xmlns:r="http://schemas.openxmlformats.org/officeDocument/2006/relationships" id="260" r:id="R5e5b372b081e4d10"/>
    <p:sldId xmlns:r="http://schemas.openxmlformats.org/officeDocument/2006/relationships" id="261" r:id="R5adc5c1214844c6c"/>
    <p:sldId xmlns:r="http://schemas.openxmlformats.org/officeDocument/2006/relationships" id="262" r:id="R4cc58396651248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6e65dc38b04be1" /><Relationship Type="http://schemas.openxmlformats.org/officeDocument/2006/relationships/slide" Target="/ppt/slides/slide1.xml" Id="R584eada9a7f148a0" /><Relationship Type="http://schemas.openxmlformats.org/officeDocument/2006/relationships/slide" Target="/ppt/slides/slide2.xml" Id="R52302046d4794d71" /><Relationship Type="http://schemas.openxmlformats.org/officeDocument/2006/relationships/slide" Target="/ppt/slides/slide3.xml" Id="R1fcc41d890d94d57" /><Relationship Type="http://schemas.openxmlformats.org/officeDocument/2006/relationships/slide" Target="/ppt/slides/slide4.xml" Id="R05f09b0b3e134107" /><Relationship Type="http://schemas.openxmlformats.org/officeDocument/2006/relationships/slide" Target="/ppt/slides/slide5.xml" Id="R5e5b372b081e4d10" /><Relationship Type="http://schemas.openxmlformats.org/officeDocument/2006/relationships/slide" Target="/ppt/slides/slide6.xml" Id="R5adc5c1214844c6c" /><Relationship Type="http://schemas.openxmlformats.org/officeDocument/2006/relationships/slide" Target="/ppt/slides/slide7.xml" Id="R4cc58396651248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6b4704eae845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1d8294eaa4514" /><Relationship Type="http://schemas.openxmlformats.org/officeDocument/2006/relationships/theme" Target="/ppt/slideMasters/theme/theme1.xml" Id="Rca9fa28ef0cd4b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f1d8294eaa45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8746b2b7548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d502c31434d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b382f8ea249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510be33604b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3f324f05d4a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5ce2f253d4d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66d5804184f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STRAWBERRY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STRAWBERRY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28 706 339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−28 187 484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−14 109 669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5 898 588 289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8 037 979 833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STRAWBERRY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22-24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982 410 614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GROUP AS</a:t>
            </a:r>
          </a:p>
        </p:txBody>
      </p:sp>
    </p:spTree>
  </p:cSld>
  <p:clrMapOvr>
    <a:masterClrMapping xmlns:a="http://schemas.openxmlformats.org/drawingml/2006/main"/>
  </p:clrMapOvr>
</p:sld>
</file>