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740ccca383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7f0af61a24112"/>
  </p:sldMasterIdLst>
  <p:sldIdLst>
    <p:sldId xmlns:r="http://schemas.openxmlformats.org/officeDocument/2006/relationships" id="256" r:id="R88f2ffbc40564b39"/>
    <p:sldId xmlns:r="http://schemas.openxmlformats.org/officeDocument/2006/relationships" id="257" r:id="R09c363b239d84d3d"/>
    <p:sldId xmlns:r="http://schemas.openxmlformats.org/officeDocument/2006/relationships" id="258" r:id="R54361f42bf1c4cc4"/>
    <p:sldId xmlns:r="http://schemas.openxmlformats.org/officeDocument/2006/relationships" id="259" r:id="R3839da0517f84f13"/>
    <p:sldId xmlns:r="http://schemas.openxmlformats.org/officeDocument/2006/relationships" id="260" r:id="R6f7aa278815b4b30"/>
    <p:sldId xmlns:r="http://schemas.openxmlformats.org/officeDocument/2006/relationships" id="261" r:id="Rfab2d7c42239417a"/>
    <p:sldId xmlns:r="http://schemas.openxmlformats.org/officeDocument/2006/relationships" id="262" r:id="Re44cf7a25e374f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7f0af61a24112" /><Relationship Type="http://schemas.openxmlformats.org/officeDocument/2006/relationships/slide" Target="/ppt/slides/slide1.xml" Id="R88f2ffbc40564b39" /><Relationship Type="http://schemas.openxmlformats.org/officeDocument/2006/relationships/slide" Target="/ppt/slides/slide2.xml" Id="R09c363b239d84d3d" /><Relationship Type="http://schemas.openxmlformats.org/officeDocument/2006/relationships/slide" Target="/ppt/slides/slide3.xml" Id="R54361f42bf1c4cc4" /><Relationship Type="http://schemas.openxmlformats.org/officeDocument/2006/relationships/slide" Target="/ppt/slides/slide4.xml" Id="R3839da0517f84f13" /><Relationship Type="http://schemas.openxmlformats.org/officeDocument/2006/relationships/slide" Target="/ppt/slides/slide5.xml" Id="R6f7aa278815b4b30" /><Relationship Type="http://schemas.openxmlformats.org/officeDocument/2006/relationships/slide" Target="/ppt/slides/slide6.xml" Id="Rfab2d7c42239417a" /><Relationship Type="http://schemas.openxmlformats.org/officeDocument/2006/relationships/slide" Target="/ppt/slides/slide7.xml" Id="Re44cf7a25e374f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ee9ec2f90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12afad6f94119" /><Relationship Type="http://schemas.openxmlformats.org/officeDocument/2006/relationships/theme" Target="/ppt/slideMasters/theme/theme1.xml" Id="Re5055642d8cc42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712afad6f941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1279ab32a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f3f78b42c47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f0414659344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f1b7c4fbe4b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6ec43f8b84f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5d1c68e2f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ef69de5ea4f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8 703 063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8 731 230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AAGE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jaj@nsv-invest.no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982 389 542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AS</a:t>
            </a:r>
          </a:p>
        </p:txBody>
      </p:sp>
    </p:spTree>
  </p:cSld>
  <p:clrMapOvr>
    <a:masterClrMapping xmlns:a="http://schemas.openxmlformats.org/drawingml/2006/main"/>
  </p:clrMapOvr>
</p:sld>
</file>