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64ed60925f43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d95da9a0564697"/>
  </p:sldMasterIdLst>
  <p:sldIdLst>
    <p:sldId xmlns:r="http://schemas.openxmlformats.org/officeDocument/2006/relationships" id="256" r:id="R02db519ab32e4f55"/>
    <p:sldId xmlns:r="http://schemas.openxmlformats.org/officeDocument/2006/relationships" id="257" r:id="R97cc5c2114924375"/>
    <p:sldId xmlns:r="http://schemas.openxmlformats.org/officeDocument/2006/relationships" id="258" r:id="R04f0f7fea96f4c3c"/>
    <p:sldId xmlns:r="http://schemas.openxmlformats.org/officeDocument/2006/relationships" id="259" r:id="R2b164fba021f478e"/>
    <p:sldId xmlns:r="http://schemas.openxmlformats.org/officeDocument/2006/relationships" id="260" r:id="R9d401cd187f74216"/>
    <p:sldId xmlns:r="http://schemas.openxmlformats.org/officeDocument/2006/relationships" id="261" r:id="Rceadb50839a94a6f"/>
    <p:sldId xmlns:r="http://schemas.openxmlformats.org/officeDocument/2006/relationships" id="262" r:id="Ra4761ae36f464b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95da9a0564697" /><Relationship Type="http://schemas.openxmlformats.org/officeDocument/2006/relationships/slide" Target="/ppt/slides/slide1.xml" Id="R02db519ab32e4f55" /><Relationship Type="http://schemas.openxmlformats.org/officeDocument/2006/relationships/slide" Target="/ppt/slides/slide2.xml" Id="R97cc5c2114924375" /><Relationship Type="http://schemas.openxmlformats.org/officeDocument/2006/relationships/slide" Target="/ppt/slides/slide3.xml" Id="R04f0f7fea96f4c3c" /><Relationship Type="http://schemas.openxmlformats.org/officeDocument/2006/relationships/slide" Target="/ppt/slides/slide4.xml" Id="R2b164fba021f478e" /><Relationship Type="http://schemas.openxmlformats.org/officeDocument/2006/relationships/slide" Target="/ppt/slides/slide5.xml" Id="R9d401cd187f74216" /><Relationship Type="http://schemas.openxmlformats.org/officeDocument/2006/relationships/slide" Target="/ppt/slides/slide6.xml" Id="Rceadb50839a94a6f" /><Relationship Type="http://schemas.openxmlformats.org/officeDocument/2006/relationships/slide" Target="/ppt/slides/slide7.xml" Id="Ra4761ae36f464b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e7edca2c345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fcb77b9524318" /><Relationship Type="http://schemas.openxmlformats.org/officeDocument/2006/relationships/theme" Target="/ppt/slideMasters/theme/theme1.xml" Id="R9f5c81d6de0d49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fcb77b952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6955a70fe4a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ecc095913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9aba3ba744d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b9710b037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c04392f4b4a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3c18a9d9e47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c218508dd42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R-NR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639 692 405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74 472 315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73 349 307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30 445 206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193 924 016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IVAR NERENG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MAGNUS LØVAAS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OSVIK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TRONSTAD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EYSTEIN OLAV HJELME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GOLIN STRØM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Salemsvegen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982 316 588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