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8fab8b7b7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8b6c147894c40"/>
  </p:sldMasterIdLst>
  <p:sldIdLst>
    <p:sldId xmlns:r="http://schemas.openxmlformats.org/officeDocument/2006/relationships" id="256" r:id="Rad51156707894231"/>
    <p:sldId xmlns:r="http://schemas.openxmlformats.org/officeDocument/2006/relationships" id="257" r:id="Rfe94495b6e944a31"/>
    <p:sldId xmlns:r="http://schemas.openxmlformats.org/officeDocument/2006/relationships" id="258" r:id="R753d7de0df60479b"/>
    <p:sldId xmlns:r="http://schemas.openxmlformats.org/officeDocument/2006/relationships" id="259" r:id="Rd3fa4419d79c4f2b"/>
    <p:sldId xmlns:r="http://schemas.openxmlformats.org/officeDocument/2006/relationships" id="260" r:id="R6435eb50109d4733"/>
    <p:sldId xmlns:r="http://schemas.openxmlformats.org/officeDocument/2006/relationships" id="261" r:id="R31f8b5bb043c451f"/>
    <p:sldId xmlns:r="http://schemas.openxmlformats.org/officeDocument/2006/relationships" id="262" r:id="R627d4f7426e5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8b6c147894c40" /><Relationship Type="http://schemas.openxmlformats.org/officeDocument/2006/relationships/slide" Target="/ppt/slides/slide1.xml" Id="Rad51156707894231" /><Relationship Type="http://schemas.openxmlformats.org/officeDocument/2006/relationships/slide" Target="/ppt/slides/slide2.xml" Id="Rfe94495b6e944a31" /><Relationship Type="http://schemas.openxmlformats.org/officeDocument/2006/relationships/slide" Target="/ppt/slides/slide3.xml" Id="R753d7de0df60479b" /><Relationship Type="http://schemas.openxmlformats.org/officeDocument/2006/relationships/slide" Target="/ppt/slides/slide4.xml" Id="Rd3fa4419d79c4f2b" /><Relationship Type="http://schemas.openxmlformats.org/officeDocument/2006/relationships/slide" Target="/ppt/slides/slide5.xml" Id="R6435eb50109d4733" /><Relationship Type="http://schemas.openxmlformats.org/officeDocument/2006/relationships/slide" Target="/ppt/slides/slide6.xml" Id="R31f8b5bb043c451f" /><Relationship Type="http://schemas.openxmlformats.org/officeDocument/2006/relationships/slide" Target="/ppt/slides/slide7.xml" Id="R627d4f7426e5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d3af87e5a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ae75c4fa14925" /><Relationship Type="http://schemas.openxmlformats.org/officeDocument/2006/relationships/theme" Target="/ppt/slideMasters/theme/theme1.xml" Id="Rc796215a1a26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ae75c4fa1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b40562e8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92ad87d4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d77c5e61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39bbe137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0d5dd01a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05f87d7a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7c79f5f9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