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7dfb88578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f26e443ec4e81"/>
  </p:sldMasterIdLst>
  <p:sldIdLst>
    <p:sldId xmlns:r="http://schemas.openxmlformats.org/officeDocument/2006/relationships" id="256" r:id="R0eb7386dde614f67"/>
    <p:sldId xmlns:r="http://schemas.openxmlformats.org/officeDocument/2006/relationships" id="257" r:id="R7c9da210dacd45c1"/>
    <p:sldId xmlns:r="http://schemas.openxmlformats.org/officeDocument/2006/relationships" id="258" r:id="Ra9d643e02c354a2d"/>
    <p:sldId xmlns:r="http://schemas.openxmlformats.org/officeDocument/2006/relationships" id="259" r:id="Rd2f1045c388c452b"/>
    <p:sldId xmlns:r="http://schemas.openxmlformats.org/officeDocument/2006/relationships" id="260" r:id="R3514070fa8914989"/>
    <p:sldId xmlns:r="http://schemas.openxmlformats.org/officeDocument/2006/relationships" id="261" r:id="Rf1dd57185460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f26e443ec4e81" /><Relationship Type="http://schemas.openxmlformats.org/officeDocument/2006/relationships/slide" Target="/ppt/slides/slide1.xml" Id="R0eb7386dde614f67" /><Relationship Type="http://schemas.openxmlformats.org/officeDocument/2006/relationships/slide" Target="/ppt/slides/slide2.xml" Id="R7c9da210dacd45c1" /><Relationship Type="http://schemas.openxmlformats.org/officeDocument/2006/relationships/slide" Target="/ppt/slides/slide3.xml" Id="Ra9d643e02c354a2d" /><Relationship Type="http://schemas.openxmlformats.org/officeDocument/2006/relationships/slide" Target="/ppt/slides/slide4.xml" Id="Rd2f1045c388c452b" /><Relationship Type="http://schemas.openxmlformats.org/officeDocument/2006/relationships/slide" Target="/ppt/slides/slide5.xml" Id="R3514070fa8914989" /><Relationship Type="http://schemas.openxmlformats.org/officeDocument/2006/relationships/slide" Target="/ppt/slides/slide6.xml" Id="Rf1dd57185460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ea95b43f8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943fbb81e430b" /><Relationship Type="http://schemas.openxmlformats.org/officeDocument/2006/relationships/theme" Target="/ppt/slideMasters/theme/theme1.xml" Id="Rb14fbc2801f6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943fbb81e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82763961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73f097f6a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360385381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c13744a4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f59f04f3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0c1a732b7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