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4e59054574f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b6b404f314209"/>
  </p:sldMasterIdLst>
  <p:sldIdLst>
    <p:sldId xmlns:r="http://schemas.openxmlformats.org/officeDocument/2006/relationships" id="256" r:id="R1c4aa82f8dcf4f4d"/>
    <p:sldId xmlns:r="http://schemas.openxmlformats.org/officeDocument/2006/relationships" id="257" r:id="R50eb335070894767"/>
    <p:sldId xmlns:r="http://schemas.openxmlformats.org/officeDocument/2006/relationships" id="258" r:id="Rf37740544fcd4125"/>
    <p:sldId xmlns:r="http://schemas.openxmlformats.org/officeDocument/2006/relationships" id="259" r:id="R4584fbb3272146de"/>
    <p:sldId xmlns:r="http://schemas.openxmlformats.org/officeDocument/2006/relationships" id="260" r:id="R93f4d3c29de94e90"/>
    <p:sldId xmlns:r="http://schemas.openxmlformats.org/officeDocument/2006/relationships" id="261" r:id="R10486a2b28bf4e50"/>
    <p:sldId xmlns:r="http://schemas.openxmlformats.org/officeDocument/2006/relationships" id="262" r:id="R88b41e473e8f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b6b404f314209" /><Relationship Type="http://schemas.openxmlformats.org/officeDocument/2006/relationships/slide" Target="/ppt/slides/slide1.xml" Id="R1c4aa82f8dcf4f4d" /><Relationship Type="http://schemas.openxmlformats.org/officeDocument/2006/relationships/slide" Target="/ppt/slides/slide2.xml" Id="R50eb335070894767" /><Relationship Type="http://schemas.openxmlformats.org/officeDocument/2006/relationships/slide" Target="/ppt/slides/slide3.xml" Id="Rf37740544fcd4125" /><Relationship Type="http://schemas.openxmlformats.org/officeDocument/2006/relationships/slide" Target="/ppt/slides/slide4.xml" Id="R4584fbb3272146de" /><Relationship Type="http://schemas.openxmlformats.org/officeDocument/2006/relationships/slide" Target="/ppt/slides/slide5.xml" Id="R93f4d3c29de94e90" /><Relationship Type="http://schemas.openxmlformats.org/officeDocument/2006/relationships/slide" Target="/ppt/slides/slide6.xml" Id="R10486a2b28bf4e50" /><Relationship Type="http://schemas.openxmlformats.org/officeDocument/2006/relationships/slide" Target="/ppt/slides/slide7.xml" Id="R88b41e473e8f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618b8b587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d34c803764032" /><Relationship Type="http://schemas.openxmlformats.org/officeDocument/2006/relationships/theme" Target="/ppt/slideMasters/theme/theme1.xml" Id="R1fd9030c640f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d34c80376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e3693e383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7ace167fe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8e2f4690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105bbac8e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ac7a0179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ba24d1d01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ba405ecfc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8 259 223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431 229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2 339 889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TRINE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UGSETH TONE LISE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trine@regnskapshus.no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982 276 683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