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888c053e3e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4fbb7653a4f9a"/>
  </p:sldMasterIdLst>
  <p:sldIdLst>
    <p:sldId xmlns:r="http://schemas.openxmlformats.org/officeDocument/2006/relationships" id="256" r:id="Rab049f5793b6488d"/>
    <p:sldId xmlns:r="http://schemas.openxmlformats.org/officeDocument/2006/relationships" id="257" r:id="R8f6d218a494b4ae3"/>
    <p:sldId xmlns:r="http://schemas.openxmlformats.org/officeDocument/2006/relationships" id="258" r:id="R7b9afc05b2d44583"/>
    <p:sldId xmlns:r="http://schemas.openxmlformats.org/officeDocument/2006/relationships" id="259" r:id="Rc9a6793c28e84056"/>
    <p:sldId xmlns:r="http://schemas.openxmlformats.org/officeDocument/2006/relationships" id="260" r:id="R7f9b0e24cd1b452c"/>
    <p:sldId xmlns:r="http://schemas.openxmlformats.org/officeDocument/2006/relationships" id="261" r:id="R913c4dd86b5c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4fbb7653a4f9a" /><Relationship Type="http://schemas.openxmlformats.org/officeDocument/2006/relationships/slide" Target="/ppt/slides/slide1.xml" Id="Rab049f5793b6488d" /><Relationship Type="http://schemas.openxmlformats.org/officeDocument/2006/relationships/slide" Target="/ppt/slides/slide2.xml" Id="R8f6d218a494b4ae3" /><Relationship Type="http://schemas.openxmlformats.org/officeDocument/2006/relationships/slide" Target="/ppt/slides/slide3.xml" Id="R7b9afc05b2d44583" /><Relationship Type="http://schemas.openxmlformats.org/officeDocument/2006/relationships/slide" Target="/ppt/slides/slide4.xml" Id="Rc9a6793c28e84056" /><Relationship Type="http://schemas.openxmlformats.org/officeDocument/2006/relationships/slide" Target="/ppt/slides/slide5.xml" Id="R7f9b0e24cd1b452c" /><Relationship Type="http://schemas.openxmlformats.org/officeDocument/2006/relationships/slide" Target="/ppt/slides/slide6.xml" Id="R913c4dd86b5c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4c360859f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6e4455744440a" /><Relationship Type="http://schemas.openxmlformats.org/officeDocument/2006/relationships/theme" Target="/ppt/slideMasters/theme/theme1.xml" Id="R41e023908578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6e445574444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4eee7b04443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425130ff4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2ece5caa240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7f6d91e4c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15b4ce6746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e909118ad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trine@regnskapshus.no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982 276 683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