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c53039c99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691ceb80f4b83"/>
  </p:sldMasterIdLst>
  <p:sldIdLst>
    <p:sldId xmlns:r="http://schemas.openxmlformats.org/officeDocument/2006/relationships" id="256" r:id="Reab707b779a64e05"/>
    <p:sldId xmlns:r="http://schemas.openxmlformats.org/officeDocument/2006/relationships" id="257" r:id="R00a38a26ecb44b08"/>
    <p:sldId xmlns:r="http://schemas.openxmlformats.org/officeDocument/2006/relationships" id="258" r:id="R2197f81034004277"/>
    <p:sldId xmlns:r="http://schemas.openxmlformats.org/officeDocument/2006/relationships" id="259" r:id="R300461dbeda64556"/>
    <p:sldId xmlns:r="http://schemas.openxmlformats.org/officeDocument/2006/relationships" id="260" r:id="R0fd3a41b3fe4495d"/>
    <p:sldId xmlns:r="http://schemas.openxmlformats.org/officeDocument/2006/relationships" id="261" r:id="R206891ebff974b19"/>
    <p:sldId xmlns:r="http://schemas.openxmlformats.org/officeDocument/2006/relationships" id="262" r:id="R0e827ce3690d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691ceb80f4b83" /><Relationship Type="http://schemas.openxmlformats.org/officeDocument/2006/relationships/slide" Target="/ppt/slides/slide1.xml" Id="Reab707b779a64e05" /><Relationship Type="http://schemas.openxmlformats.org/officeDocument/2006/relationships/slide" Target="/ppt/slides/slide2.xml" Id="R00a38a26ecb44b08" /><Relationship Type="http://schemas.openxmlformats.org/officeDocument/2006/relationships/slide" Target="/ppt/slides/slide3.xml" Id="R2197f81034004277" /><Relationship Type="http://schemas.openxmlformats.org/officeDocument/2006/relationships/slide" Target="/ppt/slides/slide4.xml" Id="R300461dbeda64556" /><Relationship Type="http://schemas.openxmlformats.org/officeDocument/2006/relationships/slide" Target="/ppt/slides/slide5.xml" Id="R0fd3a41b3fe4495d" /><Relationship Type="http://schemas.openxmlformats.org/officeDocument/2006/relationships/slide" Target="/ppt/slides/slide6.xml" Id="R206891ebff974b19" /><Relationship Type="http://schemas.openxmlformats.org/officeDocument/2006/relationships/slide" Target="/ppt/slides/slide7.xml" Id="R0e827ce3690d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461d4e1ed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b90b69bb4886" /><Relationship Type="http://schemas.openxmlformats.org/officeDocument/2006/relationships/theme" Target="/ppt/slideMasters/theme/theme1.xml" Id="R39d5caf1a2ad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bb90b69bb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da6c06f5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3d7d284d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618f3bfad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cdfa70894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90eab31a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83abbabe7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f0249eb20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15 524 690 000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982 254 604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