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6bbb85ff2041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b97b49c9a54709"/>
  </p:sldMasterIdLst>
  <p:sldIdLst>
    <p:sldId xmlns:r="http://schemas.openxmlformats.org/officeDocument/2006/relationships" id="256" r:id="R390a0b66a7df499c"/>
    <p:sldId xmlns:r="http://schemas.openxmlformats.org/officeDocument/2006/relationships" id="257" r:id="R551676f507864cc5"/>
    <p:sldId xmlns:r="http://schemas.openxmlformats.org/officeDocument/2006/relationships" id="258" r:id="R4a3577cb86c041bd"/>
    <p:sldId xmlns:r="http://schemas.openxmlformats.org/officeDocument/2006/relationships" id="259" r:id="R11507cdcb3314cd7"/>
    <p:sldId xmlns:r="http://schemas.openxmlformats.org/officeDocument/2006/relationships" id="260" r:id="R0c3fccf22fae47ce"/>
    <p:sldId xmlns:r="http://schemas.openxmlformats.org/officeDocument/2006/relationships" id="261" r:id="R2a6540ea51034b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b97b49c9a54709" /><Relationship Type="http://schemas.openxmlformats.org/officeDocument/2006/relationships/slide" Target="/ppt/slides/slide1.xml" Id="R390a0b66a7df499c" /><Relationship Type="http://schemas.openxmlformats.org/officeDocument/2006/relationships/slide" Target="/ppt/slides/slide2.xml" Id="R551676f507864cc5" /><Relationship Type="http://schemas.openxmlformats.org/officeDocument/2006/relationships/slide" Target="/ppt/slides/slide3.xml" Id="R4a3577cb86c041bd" /><Relationship Type="http://schemas.openxmlformats.org/officeDocument/2006/relationships/slide" Target="/ppt/slides/slide4.xml" Id="R11507cdcb3314cd7" /><Relationship Type="http://schemas.openxmlformats.org/officeDocument/2006/relationships/slide" Target="/ppt/slides/slide5.xml" Id="R0c3fccf22fae47ce" /><Relationship Type="http://schemas.openxmlformats.org/officeDocument/2006/relationships/slide" Target="/ppt/slides/slide6.xml" Id="R2a6540ea51034b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043f1561a748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3a546f4764d11" /><Relationship Type="http://schemas.openxmlformats.org/officeDocument/2006/relationships/theme" Target="/ppt/slideMasters/theme/theme1.xml" Id="R31bbf7c52d6044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63a546f4764d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5c155dd6e4f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f536a7bee46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7f5520ec347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d57a525fd43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3025eb7ad4f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24c94cc1a4d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URMAKER ARNE ØEN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URMAKER ARNE 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URMAKER ARNE ØEN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URMAKER ARNE 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URMAKER ARNE 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URMAKER ARNE 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297 535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−313 521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−313 521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URMAKER ARNE 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982 233 739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URMAKER ARNE ØEN AS</a:t>
            </a:r>
          </a:p>
        </p:txBody>
      </p:sp>
    </p:spTree>
  </p:cSld>
  <p:clrMapOvr>
    <a:masterClrMapping xmlns:a="http://schemas.openxmlformats.org/drawingml/2006/main"/>
  </p:clrMapOvr>
</p:sld>
</file>