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9d43b44b1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e7324217f455b"/>
  </p:sldMasterIdLst>
  <p:sldIdLst>
    <p:sldId xmlns:r="http://schemas.openxmlformats.org/officeDocument/2006/relationships" id="256" r:id="Rca2bc1daae3e48a6"/>
    <p:sldId xmlns:r="http://schemas.openxmlformats.org/officeDocument/2006/relationships" id="257" r:id="R2225b9c6cf484bba"/>
    <p:sldId xmlns:r="http://schemas.openxmlformats.org/officeDocument/2006/relationships" id="258" r:id="R14f3da9575834d18"/>
    <p:sldId xmlns:r="http://schemas.openxmlformats.org/officeDocument/2006/relationships" id="259" r:id="R1c2946ceccc941f7"/>
    <p:sldId xmlns:r="http://schemas.openxmlformats.org/officeDocument/2006/relationships" id="260" r:id="R1adf6820b4264ef9"/>
    <p:sldId xmlns:r="http://schemas.openxmlformats.org/officeDocument/2006/relationships" id="261" r:id="R471aacaa156a4361"/>
    <p:sldId xmlns:r="http://schemas.openxmlformats.org/officeDocument/2006/relationships" id="262" r:id="R2c9a3fb637ee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e7324217f455b" /><Relationship Type="http://schemas.openxmlformats.org/officeDocument/2006/relationships/slide" Target="/ppt/slides/slide1.xml" Id="Rca2bc1daae3e48a6" /><Relationship Type="http://schemas.openxmlformats.org/officeDocument/2006/relationships/slide" Target="/ppt/slides/slide2.xml" Id="R2225b9c6cf484bba" /><Relationship Type="http://schemas.openxmlformats.org/officeDocument/2006/relationships/slide" Target="/ppt/slides/slide3.xml" Id="R14f3da9575834d18" /><Relationship Type="http://schemas.openxmlformats.org/officeDocument/2006/relationships/slide" Target="/ppt/slides/slide4.xml" Id="R1c2946ceccc941f7" /><Relationship Type="http://schemas.openxmlformats.org/officeDocument/2006/relationships/slide" Target="/ppt/slides/slide5.xml" Id="R1adf6820b4264ef9" /><Relationship Type="http://schemas.openxmlformats.org/officeDocument/2006/relationships/slide" Target="/ppt/slides/slide6.xml" Id="R471aacaa156a4361" /><Relationship Type="http://schemas.openxmlformats.org/officeDocument/2006/relationships/slide" Target="/ppt/slides/slide7.xml" Id="R2c9a3fb637ee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8f1c680c4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b485c938044e3" /><Relationship Type="http://schemas.openxmlformats.org/officeDocument/2006/relationships/theme" Target="/ppt/slideMasters/theme/theme1.xml" Id="R545091d9068f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b485c9380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976c8963b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6dae306b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ffa839cf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0a354f14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0fc65ea5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2dd03ad36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403d96ad54f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