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80db16e0e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6d76639154615"/>
  </p:sldMasterIdLst>
  <p:sldIdLst>
    <p:sldId xmlns:r="http://schemas.openxmlformats.org/officeDocument/2006/relationships" id="256" r:id="R99053ff294af4067"/>
    <p:sldId xmlns:r="http://schemas.openxmlformats.org/officeDocument/2006/relationships" id="257" r:id="R211111806838446a"/>
    <p:sldId xmlns:r="http://schemas.openxmlformats.org/officeDocument/2006/relationships" id="258" r:id="Re49968db1bd9438b"/>
    <p:sldId xmlns:r="http://schemas.openxmlformats.org/officeDocument/2006/relationships" id="259" r:id="Ra912d34d00a44f08"/>
    <p:sldId xmlns:r="http://schemas.openxmlformats.org/officeDocument/2006/relationships" id="260" r:id="Rca39320a45334125"/>
    <p:sldId xmlns:r="http://schemas.openxmlformats.org/officeDocument/2006/relationships" id="261" r:id="R13790f580e0b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6d76639154615" /><Relationship Type="http://schemas.openxmlformats.org/officeDocument/2006/relationships/slide" Target="/ppt/slides/slide1.xml" Id="R99053ff294af4067" /><Relationship Type="http://schemas.openxmlformats.org/officeDocument/2006/relationships/slide" Target="/ppt/slides/slide2.xml" Id="R211111806838446a" /><Relationship Type="http://schemas.openxmlformats.org/officeDocument/2006/relationships/slide" Target="/ppt/slides/slide3.xml" Id="Re49968db1bd9438b" /><Relationship Type="http://schemas.openxmlformats.org/officeDocument/2006/relationships/slide" Target="/ppt/slides/slide4.xml" Id="Ra912d34d00a44f08" /><Relationship Type="http://schemas.openxmlformats.org/officeDocument/2006/relationships/slide" Target="/ppt/slides/slide5.xml" Id="Rca39320a45334125" /><Relationship Type="http://schemas.openxmlformats.org/officeDocument/2006/relationships/slide" Target="/ppt/slides/slide6.xml" Id="R13790f580e0b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ed580e883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96085c0214923" /><Relationship Type="http://schemas.openxmlformats.org/officeDocument/2006/relationships/theme" Target="/ppt/slideMasters/theme/theme1.xml" Id="Re833748b01c6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96085c02149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c409f3cd1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90c1da00445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161900b6c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2d7772323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0a5095850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857c4d11e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