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64ff54255b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26d07a16144605"/>
  </p:sldMasterIdLst>
  <p:sldIdLst>
    <p:sldId xmlns:r="http://schemas.openxmlformats.org/officeDocument/2006/relationships" id="256" r:id="R87292fee725a4d31"/>
    <p:sldId xmlns:r="http://schemas.openxmlformats.org/officeDocument/2006/relationships" id="257" r:id="R5a8c39d43c5946ae"/>
    <p:sldId xmlns:r="http://schemas.openxmlformats.org/officeDocument/2006/relationships" id="258" r:id="R5b02c26d6e9741e8"/>
    <p:sldId xmlns:r="http://schemas.openxmlformats.org/officeDocument/2006/relationships" id="259" r:id="Rbdfa705e92e64dc3"/>
    <p:sldId xmlns:r="http://schemas.openxmlformats.org/officeDocument/2006/relationships" id="260" r:id="Rfdf2d47ce2744f23"/>
    <p:sldId xmlns:r="http://schemas.openxmlformats.org/officeDocument/2006/relationships" id="261" r:id="Raee43c081e414d71"/>
    <p:sldId xmlns:r="http://schemas.openxmlformats.org/officeDocument/2006/relationships" id="262" r:id="R031a9d5861c242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6d07a16144605" /><Relationship Type="http://schemas.openxmlformats.org/officeDocument/2006/relationships/slide" Target="/ppt/slides/slide1.xml" Id="R87292fee725a4d31" /><Relationship Type="http://schemas.openxmlformats.org/officeDocument/2006/relationships/slide" Target="/ppt/slides/slide2.xml" Id="R5a8c39d43c5946ae" /><Relationship Type="http://schemas.openxmlformats.org/officeDocument/2006/relationships/slide" Target="/ppt/slides/slide3.xml" Id="R5b02c26d6e9741e8" /><Relationship Type="http://schemas.openxmlformats.org/officeDocument/2006/relationships/slide" Target="/ppt/slides/slide4.xml" Id="Rbdfa705e92e64dc3" /><Relationship Type="http://schemas.openxmlformats.org/officeDocument/2006/relationships/slide" Target="/ppt/slides/slide5.xml" Id="Rfdf2d47ce2744f23" /><Relationship Type="http://schemas.openxmlformats.org/officeDocument/2006/relationships/slide" Target="/ppt/slides/slide6.xml" Id="Raee43c081e414d71" /><Relationship Type="http://schemas.openxmlformats.org/officeDocument/2006/relationships/slide" Target="/ppt/slides/slide7.xml" Id="R031a9d5861c242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4f9ac8ff8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8426552d647f4" /><Relationship Type="http://schemas.openxmlformats.org/officeDocument/2006/relationships/theme" Target="/ppt/slideMasters/theme/theme1.xml" Id="R2c320620606b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8426552d6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a99bc8c5f4f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c59ddb461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9bb00f72f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e7d2fa51d41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e144f0ca04f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fd6f0535f4b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2db41eed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JORDET GRUSTAK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JORDET GRUSTAK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JORDET GRUSTAK AS ble etablert [år] og holder til i Jerpstad.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JORDET GRUSTAK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JORDET GRUSTAK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JORDET GRUSTAK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15 773 370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776 825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10 828 162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JORDET GRUSTAK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JORDET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JORDET GRUSTAK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Jerpstadveien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7335 Jerpstad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inge@jordetgrustak.no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982 193 370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JORDET GRUSTAK AS</a:t>
            </a:r>
          </a:p>
        </p:txBody>
      </p:sp>
    </p:spTree>
  </p:cSld>
  <p:clrMapOvr>
    <a:masterClrMapping xmlns:a="http://schemas.openxmlformats.org/drawingml/2006/main"/>
  </p:clrMapOvr>
</p:sld>
</file>