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ac7ea3879840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11d447f4bd46bb"/>
  </p:sldMasterIdLst>
  <p:sldIdLst>
    <p:sldId xmlns:r="http://schemas.openxmlformats.org/officeDocument/2006/relationships" id="256" r:id="Ra098b74b4d5347f4"/>
    <p:sldId xmlns:r="http://schemas.openxmlformats.org/officeDocument/2006/relationships" id="257" r:id="R425938a8f5e445fa"/>
    <p:sldId xmlns:r="http://schemas.openxmlformats.org/officeDocument/2006/relationships" id="258" r:id="Ra433f76a16a9440f"/>
    <p:sldId xmlns:r="http://schemas.openxmlformats.org/officeDocument/2006/relationships" id="259" r:id="R695f5af1877f40b4"/>
    <p:sldId xmlns:r="http://schemas.openxmlformats.org/officeDocument/2006/relationships" id="260" r:id="R819d7e99ef6c4f75"/>
    <p:sldId xmlns:r="http://schemas.openxmlformats.org/officeDocument/2006/relationships" id="261" r:id="Rfd6665a10a834510"/>
    <p:sldId xmlns:r="http://schemas.openxmlformats.org/officeDocument/2006/relationships" id="262" r:id="R3d7cff19870b40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1d447f4bd46bb" /><Relationship Type="http://schemas.openxmlformats.org/officeDocument/2006/relationships/slide" Target="/ppt/slides/slide1.xml" Id="Ra098b74b4d5347f4" /><Relationship Type="http://schemas.openxmlformats.org/officeDocument/2006/relationships/slide" Target="/ppt/slides/slide2.xml" Id="R425938a8f5e445fa" /><Relationship Type="http://schemas.openxmlformats.org/officeDocument/2006/relationships/slide" Target="/ppt/slides/slide3.xml" Id="Ra433f76a16a9440f" /><Relationship Type="http://schemas.openxmlformats.org/officeDocument/2006/relationships/slide" Target="/ppt/slides/slide4.xml" Id="R695f5af1877f40b4" /><Relationship Type="http://schemas.openxmlformats.org/officeDocument/2006/relationships/slide" Target="/ppt/slides/slide5.xml" Id="R819d7e99ef6c4f75" /><Relationship Type="http://schemas.openxmlformats.org/officeDocument/2006/relationships/slide" Target="/ppt/slides/slide6.xml" Id="Rfd6665a10a834510" /><Relationship Type="http://schemas.openxmlformats.org/officeDocument/2006/relationships/slide" Target="/ppt/slides/slide7.xml" Id="R3d7cff19870b40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454174feb4c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0de7f78494fec" /><Relationship Type="http://schemas.openxmlformats.org/officeDocument/2006/relationships/theme" Target="/ppt/slideMasters/theme/theme1.xml" Id="Ra500cda0d7884c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a0de7f78494f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7a67fcf704b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6aa42723c4f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789204cf245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b47ff778046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0312b060241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60d421c9145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28002fd394d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−279 467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5 561 477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43 304 200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61 820 924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 –  91,8 %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77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982 181 828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