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330f0f295c4a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5f3e1a5b1048f1"/>
  </p:sldMasterIdLst>
  <p:sldIdLst>
    <p:sldId xmlns:r="http://schemas.openxmlformats.org/officeDocument/2006/relationships" id="256" r:id="R70dd7993482246c5"/>
    <p:sldId xmlns:r="http://schemas.openxmlformats.org/officeDocument/2006/relationships" id="257" r:id="Rc4eff15e68224432"/>
    <p:sldId xmlns:r="http://schemas.openxmlformats.org/officeDocument/2006/relationships" id="258" r:id="R03145c86820f4a5e"/>
    <p:sldId xmlns:r="http://schemas.openxmlformats.org/officeDocument/2006/relationships" id="259" r:id="Rfaf76abf51d54f1f"/>
    <p:sldId xmlns:r="http://schemas.openxmlformats.org/officeDocument/2006/relationships" id="260" r:id="R5d90f0d98afc41aa"/>
    <p:sldId xmlns:r="http://schemas.openxmlformats.org/officeDocument/2006/relationships" id="261" r:id="R76ed5959383842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5f3e1a5b1048f1" /><Relationship Type="http://schemas.openxmlformats.org/officeDocument/2006/relationships/slide" Target="/ppt/slides/slide1.xml" Id="R70dd7993482246c5" /><Relationship Type="http://schemas.openxmlformats.org/officeDocument/2006/relationships/slide" Target="/ppt/slides/slide2.xml" Id="Rc4eff15e68224432" /><Relationship Type="http://schemas.openxmlformats.org/officeDocument/2006/relationships/slide" Target="/ppt/slides/slide3.xml" Id="R03145c86820f4a5e" /><Relationship Type="http://schemas.openxmlformats.org/officeDocument/2006/relationships/slide" Target="/ppt/slides/slide4.xml" Id="Rfaf76abf51d54f1f" /><Relationship Type="http://schemas.openxmlformats.org/officeDocument/2006/relationships/slide" Target="/ppt/slides/slide5.xml" Id="R5d90f0d98afc41aa" /><Relationship Type="http://schemas.openxmlformats.org/officeDocument/2006/relationships/slide" Target="/ppt/slides/slide6.xml" Id="R76ed5959383842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ec8f4230b344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c01a610f74d96" /><Relationship Type="http://schemas.openxmlformats.org/officeDocument/2006/relationships/theme" Target="/ppt/slideMasters/theme/theme1.xml" Id="R633bd3ace22645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0c01a610f74d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8d24e698e41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430c6f1244a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5a6dd13974a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006cc9e9444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e803f5c6a42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acf66d9774a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MEYER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Søderlundmyra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8622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77 00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post@meyer.no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meyer.no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982 181 828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MEYER AS</a:t>
            </a:r>
          </a:p>
        </p:txBody>
      </p:sp>
    </p:spTree>
  </p:cSld>
  <p:clrMapOvr>
    <a:masterClrMapping xmlns:a="http://schemas.openxmlformats.org/drawingml/2006/main"/>
  </p:clrMapOvr>
</p:sld>
</file>