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ecd25ee2643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217e79a4945ad"/>
  </p:sldMasterIdLst>
  <p:sldIdLst>
    <p:sldId xmlns:r="http://schemas.openxmlformats.org/officeDocument/2006/relationships" id="256" r:id="R93ddc7053ae84f02"/>
    <p:sldId xmlns:r="http://schemas.openxmlformats.org/officeDocument/2006/relationships" id="257" r:id="R30d93380eba0496f"/>
    <p:sldId xmlns:r="http://schemas.openxmlformats.org/officeDocument/2006/relationships" id="258" r:id="R93163529d077447c"/>
    <p:sldId xmlns:r="http://schemas.openxmlformats.org/officeDocument/2006/relationships" id="259" r:id="R8527b6b1aaba4bb8"/>
    <p:sldId xmlns:r="http://schemas.openxmlformats.org/officeDocument/2006/relationships" id="260" r:id="R5d9f31f6a91b4ae7"/>
    <p:sldId xmlns:r="http://schemas.openxmlformats.org/officeDocument/2006/relationships" id="261" r:id="R7204cbb5234b4ae4"/>
    <p:sldId xmlns:r="http://schemas.openxmlformats.org/officeDocument/2006/relationships" id="262" r:id="R788cc509c29d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217e79a4945ad" /><Relationship Type="http://schemas.openxmlformats.org/officeDocument/2006/relationships/slide" Target="/ppt/slides/slide1.xml" Id="R93ddc7053ae84f02" /><Relationship Type="http://schemas.openxmlformats.org/officeDocument/2006/relationships/slide" Target="/ppt/slides/slide2.xml" Id="R30d93380eba0496f" /><Relationship Type="http://schemas.openxmlformats.org/officeDocument/2006/relationships/slide" Target="/ppt/slides/slide3.xml" Id="R93163529d077447c" /><Relationship Type="http://schemas.openxmlformats.org/officeDocument/2006/relationships/slide" Target="/ppt/slides/slide4.xml" Id="R8527b6b1aaba4bb8" /><Relationship Type="http://schemas.openxmlformats.org/officeDocument/2006/relationships/slide" Target="/ppt/slides/slide5.xml" Id="R5d9f31f6a91b4ae7" /><Relationship Type="http://schemas.openxmlformats.org/officeDocument/2006/relationships/slide" Target="/ppt/slides/slide6.xml" Id="R7204cbb5234b4ae4" /><Relationship Type="http://schemas.openxmlformats.org/officeDocument/2006/relationships/slide" Target="/ppt/slides/slide7.xml" Id="R788cc509c29d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c1274cf45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9d6d1e15a4560" /><Relationship Type="http://schemas.openxmlformats.org/officeDocument/2006/relationships/theme" Target="/ppt/slideMasters/theme/theme1.xml" Id="R2fb1568b171d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9d6d1e15a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6ce5d80e3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071819254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1d4c2bf5c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1550b5347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d7ec3f56248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d9cf478c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2984ff1c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