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2d15f51cc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bc81253c44f87"/>
  </p:sldMasterIdLst>
  <p:sldIdLst>
    <p:sldId xmlns:r="http://schemas.openxmlformats.org/officeDocument/2006/relationships" id="256" r:id="Red76596e757d4777"/>
    <p:sldId xmlns:r="http://schemas.openxmlformats.org/officeDocument/2006/relationships" id="257" r:id="Rc563522bf4d24ac5"/>
    <p:sldId xmlns:r="http://schemas.openxmlformats.org/officeDocument/2006/relationships" id="258" r:id="R8b8a27f7c8de4b5e"/>
    <p:sldId xmlns:r="http://schemas.openxmlformats.org/officeDocument/2006/relationships" id="259" r:id="Rbb60bad68f6c4e22"/>
    <p:sldId xmlns:r="http://schemas.openxmlformats.org/officeDocument/2006/relationships" id="260" r:id="R8d8a7b0eb30f421c"/>
    <p:sldId xmlns:r="http://schemas.openxmlformats.org/officeDocument/2006/relationships" id="261" r:id="R75a6e206d33f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bc81253c44f87" /><Relationship Type="http://schemas.openxmlformats.org/officeDocument/2006/relationships/slide" Target="/ppt/slides/slide1.xml" Id="Red76596e757d4777" /><Relationship Type="http://schemas.openxmlformats.org/officeDocument/2006/relationships/slide" Target="/ppt/slides/slide2.xml" Id="Rc563522bf4d24ac5" /><Relationship Type="http://schemas.openxmlformats.org/officeDocument/2006/relationships/slide" Target="/ppt/slides/slide3.xml" Id="R8b8a27f7c8de4b5e" /><Relationship Type="http://schemas.openxmlformats.org/officeDocument/2006/relationships/slide" Target="/ppt/slides/slide4.xml" Id="Rbb60bad68f6c4e22" /><Relationship Type="http://schemas.openxmlformats.org/officeDocument/2006/relationships/slide" Target="/ppt/slides/slide5.xml" Id="R8d8a7b0eb30f421c" /><Relationship Type="http://schemas.openxmlformats.org/officeDocument/2006/relationships/slide" Target="/ppt/slides/slide6.xml" Id="R75a6e206d33f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c7736a286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556d6baf4079" /><Relationship Type="http://schemas.openxmlformats.org/officeDocument/2006/relationships/theme" Target="/ppt/slideMasters/theme/theme1.xml" Id="R1348567fab11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c556d6baf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cd7899b83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1000aa6c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c4dae8f6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dbb8f6ab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4e772d43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f5eb2e3e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