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cc0568e88b49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c3bd89e054bcb"/>
  </p:sldMasterIdLst>
  <p:sldIdLst>
    <p:sldId xmlns:r="http://schemas.openxmlformats.org/officeDocument/2006/relationships" id="256" r:id="R0ba0dfa86c8440da"/>
    <p:sldId xmlns:r="http://schemas.openxmlformats.org/officeDocument/2006/relationships" id="257" r:id="R77f267e1243c45f9"/>
    <p:sldId xmlns:r="http://schemas.openxmlformats.org/officeDocument/2006/relationships" id="258" r:id="R544c6aeac77f4946"/>
    <p:sldId xmlns:r="http://schemas.openxmlformats.org/officeDocument/2006/relationships" id="259" r:id="Re9727be33cc042f5"/>
    <p:sldId xmlns:r="http://schemas.openxmlformats.org/officeDocument/2006/relationships" id="260" r:id="R6c395e770e5c4ccd"/>
    <p:sldId xmlns:r="http://schemas.openxmlformats.org/officeDocument/2006/relationships" id="261" r:id="Rd709beed6151480d"/>
    <p:sldId xmlns:r="http://schemas.openxmlformats.org/officeDocument/2006/relationships" id="262" r:id="R91a6aa50cfd24a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c3bd89e054bcb" /><Relationship Type="http://schemas.openxmlformats.org/officeDocument/2006/relationships/slide" Target="/ppt/slides/slide1.xml" Id="R0ba0dfa86c8440da" /><Relationship Type="http://schemas.openxmlformats.org/officeDocument/2006/relationships/slide" Target="/ppt/slides/slide2.xml" Id="R77f267e1243c45f9" /><Relationship Type="http://schemas.openxmlformats.org/officeDocument/2006/relationships/slide" Target="/ppt/slides/slide3.xml" Id="R544c6aeac77f4946" /><Relationship Type="http://schemas.openxmlformats.org/officeDocument/2006/relationships/slide" Target="/ppt/slides/slide4.xml" Id="Re9727be33cc042f5" /><Relationship Type="http://schemas.openxmlformats.org/officeDocument/2006/relationships/slide" Target="/ppt/slides/slide5.xml" Id="R6c395e770e5c4ccd" /><Relationship Type="http://schemas.openxmlformats.org/officeDocument/2006/relationships/slide" Target="/ppt/slides/slide6.xml" Id="Rd709beed6151480d" /><Relationship Type="http://schemas.openxmlformats.org/officeDocument/2006/relationships/slide" Target="/ppt/slides/slide7.xml" Id="R91a6aa50cfd24a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470968afc4b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915a3d6a847dc" /><Relationship Type="http://schemas.openxmlformats.org/officeDocument/2006/relationships/theme" Target="/ppt/slideMasters/theme/theme1.xml" Id="R007b2f411a1d43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c915a3d6a847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16ba252954c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073a10c914c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fb63db1214b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cbaf3ef20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b227ebe584f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788090c5b47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1c845f13b49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EIENDOM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3 119 134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−16 882 269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19 677 394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1 984 340 979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3 347 288 080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982 147 417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