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09853518a041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de1934b35044be"/>
  </p:sldMasterIdLst>
  <p:sldIdLst>
    <p:sldId xmlns:r="http://schemas.openxmlformats.org/officeDocument/2006/relationships" id="256" r:id="R2c5907796d604337"/>
    <p:sldId xmlns:r="http://schemas.openxmlformats.org/officeDocument/2006/relationships" id="257" r:id="Ra92d818893d14d45"/>
    <p:sldId xmlns:r="http://schemas.openxmlformats.org/officeDocument/2006/relationships" id="258" r:id="R0a56f95e71a144bf"/>
    <p:sldId xmlns:r="http://schemas.openxmlformats.org/officeDocument/2006/relationships" id="259" r:id="R011a0da433a34aac"/>
    <p:sldId xmlns:r="http://schemas.openxmlformats.org/officeDocument/2006/relationships" id="260" r:id="R83771dac77174b15"/>
    <p:sldId xmlns:r="http://schemas.openxmlformats.org/officeDocument/2006/relationships" id="261" r:id="Rda6888be3add4f75"/>
    <p:sldId xmlns:r="http://schemas.openxmlformats.org/officeDocument/2006/relationships" id="262" r:id="R6ee282ef28234c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e1934b35044be" /><Relationship Type="http://schemas.openxmlformats.org/officeDocument/2006/relationships/slide" Target="/ppt/slides/slide1.xml" Id="R2c5907796d604337" /><Relationship Type="http://schemas.openxmlformats.org/officeDocument/2006/relationships/slide" Target="/ppt/slides/slide2.xml" Id="Ra92d818893d14d45" /><Relationship Type="http://schemas.openxmlformats.org/officeDocument/2006/relationships/slide" Target="/ppt/slides/slide3.xml" Id="R0a56f95e71a144bf" /><Relationship Type="http://schemas.openxmlformats.org/officeDocument/2006/relationships/slide" Target="/ppt/slides/slide4.xml" Id="R011a0da433a34aac" /><Relationship Type="http://schemas.openxmlformats.org/officeDocument/2006/relationships/slide" Target="/ppt/slides/slide5.xml" Id="R83771dac77174b15" /><Relationship Type="http://schemas.openxmlformats.org/officeDocument/2006/relationships/slide" Target="/ppt/slides/slide6.xml" Id="Rda6888be3add4f75" /><Relationship Type="http://schemas.openxmlformats.org/officeDocument/2006/relationships/slide" Target="/ppt/slides/slide7.xml" Id="R6ee282ef28234c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ea2dc8fa44b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e9d99fbc3498e" /><Relationship Type="http://schemas.openxmlformats.org/officeDocument/2006/relationships/theme" Target="/ppt/slideMasters/theme/theme1.xml" Id="R587a1679f74a45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3e9d99fbc349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c72a0de1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f2c29507c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528360fbe43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ee689800247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3499ed2dd4c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a85f0e98042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9b043227748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MESTRA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MESTRA ENTREPRENØR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32 609 754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8 108 947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6 310 188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5 648 824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19 093 048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HELLEBEKKEN AS  –  62,2 %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TANTUM HOLDING AS  –  37,8 %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Grindalsvegen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73 36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john.rune@mestermur.no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www.mestermur.no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982 129 095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