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c8e72523e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246ad89f8492c"/>
  </p:sldMasterIdLst>
  <p:sldIdLst>
    <p:sldId xmlns:r="http://schemas.openxmlformats.org/officeDocument/2006/relationships" id="256" r:id="R18d40f97a228440a"/>
    <p:sldId xmlns:r="http://schemas.openxmlformats.org/officeDocument/2006/relationships" id="257" r:id="Rd9d8ecd169ea4b94"/>
    <p:sldId xmlns:r="http://schemas.openxmlformats.org/officeDocument/2006/relationships" id="258" r:id="Rbc053367cfb24701"/>
    <p:sldId xmlns:r="http://schemas.openxmlformats.org/officeDocument/2006/relationships" id="259" r:id="Ra75dfd041193414e"/>
    <p:sldId xmlns:r="http://schemas.openxmlformats.org/officeDocument/2006/relationships" id="260" r:id="Rc54ef68b4b764149"/>
    <p:sldId xmlns:r="http://schemas.openxmlformats.org/officeDocument/2006/relationships" id="261" r:id="R08b35870dee9445b"/>
    <p:sldId xmlns:r="http://schemas.openxmlformats.org/officeDocument/2006/relationships" id="262" r:id="Rb8be379105a2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246ad89f8492c" /><Relationship Type="http://schemas.openxmlformats.org/officeDocument/2006/relationships/slide" Target="/ppt/slides/slide1.xml" Id="R18d40f97a228440a" /><Relationship Type="http://schemas.openxmlformats.org/officeDocument/2006/relationships/slide" Target="/ppt/slides/slide2.xml" Id="Rd9d8ecd169ea4b94" /><Relationship Type="http://schemas.openxmlformats.org/officeDocument/2006/relationships/slide" Target="/ppt/slides/slide3.xml" Id="Rbc053367cfb24701" /><Relationship Type="http://schemas.openxmlformats.org/officeDocument/2006/relationships/slide" Target="/ppt/slides/slide4.xml" Id="Ra75dfd041193414e" /><Relationship Type="http://schemas.openxmlformats.org/officeDocument/2006/relationships/slide" Target="/ppt/slides/slide5.xml" Id="Rc54ef68b4b764149" /><Relationship Type="http://schemas.openxmlformats.org/officeDocument/2006/relationships/slide" Target="/ppt/slides/slide6.xml" Id="R08b35870dee9445b" /><Relationship Type="http://schemas.openxmlformats.org/officeDocument/2006/relationships/slide" Target="/ppt/slides/slide7.xml" Id="Rb8be379105a2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ccc85cb6a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54b4167643bf" /><Relationship Type="http://schemas.openxmlformats.org/officeDocument/2006/relationships/theme" Target="/ppt/slideMasters/theme/theme1.xml" Id="R67752b11015a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854b41676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70645dcbb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41d79f45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8dcb8c1c7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e902eb8c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d19537cc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d68a75bc9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17ae40e5b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