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666da9a7a249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d3f36da5014887"/>
  </p:sldMasterIdLst>
  <p:sldIdLst>
    <p:sldId xmlns:r="http://schemas.openxmlformats.org/officeDocument/2006/relationships" id="256" r:id="R954454443e2f422d"/>
    <p:sldId xmlns:r="http://schemas.openxmlformats.org/officeDocument/2006/relationships" id="257" r:id="Rca68cb90e28a4124"/>
    <p:sldId xmlns:r="http://schemas.openxmlformats.org/officeDocument/2006/relationships" id="258" r:id="R1320e707c89e4a8c"/>
    <p:sldId xmlns:r="http://schemas.openxmlformats.org/officeDocument/2006/relationships" id="259" r:id="Re1d78b511f324f96"/>
    <p:sldId xmlns:r="http://schemas.openxmlformats.org/officeDocument/2006/relationships" id="260" r:id="Rd24b5f8824bd4b31"/>
    <p:sldId xmlns:r="http://schemas.openxmlformats.org/officeDocument/2006/relationships" id="261" r:id="Rbd1c14f2d13140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d3f36da5014887" /><Relationship Type="http://schemas.openxmlformats.org/officeDocument/2006/relationships/slide" Target="/ppt/slides/slide1.xml" Id="R954454443e2f422d" /><Relationship Type="http://schemas.openxmlformats.org/officeDocument/2006/relationships/slide" Target="/ppt/slides/slide2.xml" Id="Rca68cb90e28a4124" /><Relationship Type="http://schemas.openxmlformats.org/officeDocument/2006/relationships/slide" Target="/ppt/slides/slide3.xml" Id="R1320e707c89e4a8c" /><Relationship Type="http://schemas.openxmlformats.org/officeDocument/2006/relationships/slide" Target="/ppt/slides/slide4.xml" Id="Re1d78b511f324f96" /><Relationship Type="http://schemas.openxmlformats.org/officeDocument/2006/relationships/slide" Target="/ppt/slides/slide5.xml" Id="Rd24b5f8824bd4b31" /><Relationship Type="http://schemas.openxmlformats.org/officeDocument/2006/relationships/slide" Target="/ppt/slides/slide6.xml" Id="Rbd1c14f2d13140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5c4e25d4994f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9c60b01c54e51" /><Relationship Type="http://schemas.openxmlformats.org/officeDocument/2006/relationships/theme" Target="/ppt/slideMasters/theme/theme1.xml" Id="Rce3df64127684f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a9c60b01c54e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51f88086f49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b9fed1c2c4b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d19eb89f446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ade7c8e5e4e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1a44a96634d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21066f10e4f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LOKAL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Måsåbekkvegen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2315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51 24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firmapost@lokalrevisjon.no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www.lokalrevisjon.no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982 122 333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LOKAL REVISJON AS</a:t>
            </a:r>
          </a:p>
        </p:txBody>
      </p:sp>
    </p:spTree>
  </p:cSld>
  <p:clrMapOvr>
    <a:masterClrMapping xmlns:a="http://schemas.openxmlformats.org/drawingml/2006/main"/>
  </p:clrMapOvr>
</p:sld>
</file>