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5094b5422049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29539e293041ee"/>
  </p:sldMasterIdLst>
  <p:sldIdLst>
    <p:sldId xmlns:r="http://schemas.openxmlformats.org/officeDocument/2006/relationships" id="256" r:id="R15fb280b8e78471b"/>
    <p:sldId xmlns:r="http://schemas.openxmlformats.org/officeDocument/2006/relationships" id="257" r:id="Re7d0fa34e4ff469b"/>
    <p:sldId xmlns:r="http://schemas.openxmlformats.org/officeDocument/2006/relationships" id="258" r:id="R71bc1b27f83c4f47"/>
    <p:sldId xmlns:r="http://schemas.openxmlformats.org/officeDocument/2006/relationships" id="259" r:id="Rf8d6fd1436df4f90"/>
    <p:sldId xmlns:r="http://schemas.openxmlformats.org/officeDocument/2006/relationships" id="260" r:id="R930a959963104d30"/>
    <p:sldId xmlns:r="http://schemas.openxmlformats.org/officeDocument/2006/relationships" id="261" r:id="R4458ecf88c274cd0"/>
    <p:sldId xmlns:r="http://schemas.openxmlformats.org/officeDocument/2006/relationships" id="262" r:id="R08c80bc4e01f4b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29539e293041ee" /><Relationship Type="http://schemas.openxmlformats.org/officeDocument/2006/relationships/slide" Target="/ppt/slides/slide1.xml" Id="R15fb280b8e78471b" /><Relationship Type="http://schemas.openxmlformats.org/officeDocument/2006/relationships/slide" Target="/ppt/slides/slide2.xml" Id="Re7d0fa34e4ff469b" /><Relationship Type="http://schemas.openxmlformats.org/officeDocument/2006/relationships/slide" Target="/ppt/slides/slide3.xml" Id="R71bc1b27f83c4f47" /><Relationship Type="http://schemas.openxmlformats.org/officeDocument/2006/relationships/slide" Target="/ppt/slides/slide4.xml" Id="Rf8d6fd1436df4f90" /><Relationship Type="http://schemas.openxmlformats.org/officeDocument/2006/relationships/slide" Target="/ppt/slides/slide5.xml" Id="R930a959963104d30" /><Relationship Type="http://schemas.openxmlformats.org/officeDocument/2006/relationships/slide" Target="/ppt/slides/slide6.xml" Id="R4458ecf88c274cd0" /><Relationship Type="http://schemas.openxmlformats.org/officeDocument/2006/relationships/slide" Target="/ppt/slides/slide7.xml" Id="R08c80bc4e01f4b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695a8fc8ea489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eef387dde74c60" /><Relationship Type="http://schemas.openxmlformats.org/officeDocument/2006/relationships/theme" Target="/ppt/slideMasters/theme/theme1.xml" Id="R267a290507e74e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eef387dde74c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b426de83443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59a9bb280c43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4a9e994dd46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efa68529e04e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2356b4d70141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a249f66c347e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c0fdda8c1e4b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SOLID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SOLID SERVICES AS ble etablert [år] og holder til i Kokstad.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115 825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−353 080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−358 606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−25 623 472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495 492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BARD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Kokstaddalen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5257 Kokstad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55 70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gw.bergen@idscandinavia.com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982 118 549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SOLID SERVICES AS</a:t>
            </a:r>
          </a:p>
        </p:txBody>
      </p:sp>
    </p:spTree>
  </p:cSld>
  <p:clrMapOvr>
    <a:masterClrMapping xmlns:a="http://schemas.openxmlformats.org/drawingml/2006/main"/>
  </p:clrMapOvr>
</p:sld>
</file>