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70fe0465e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7d5382d65c4117"/>
  </p:sldMasterIdLst>
  <p:sldIdLst>
    <p:sldId xmlns:r="http://schemas.openxmlformats.org/officeDocument/2006/relationships" id="256" r:id="Rf1f2b19d897943a9"/>
    <p:sldId xmlns:r="http://schemas.openxmlformats.org/officeDocument/2006/relationships" id="257" r:id="R6deeb097e77b4f7d"/>
    <p:sldId xmlns:r="http://schemas.openxmlformats.org/officeDocument/2006/relationships" id="258" r:id="R800fdc715c624f25"/>
    <p:sldId xmlns:r="http://schemas.openxmlformats.org/officeDocument/2006/relationships" id="259" r:id="Rd34cecdfbaa245bd"/>
    <p:sldId xmlns:r="http://schemas.openxmlformats.org/officeDocument/2006/relationships" id="260" r:id="R14df5fd39b184bdb"/>
    <p:sldId xmlns:r="http://schemas.openxmlformats.org/officeDocument/2006/relationships" id="261" r:id="Rc31205377ea8403e"/>
    <p:sldId xmlns:r="http://schemas.openxmlformats.org/officeDocument/2006/relationships" id="262" r:id="Rbde934dcd3fd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d5382d65c4117" /><Relationship Type="http://schemas.openxmlformats.org/officeDocument/2006/relationships/slide" Target="/ppt/slides/slide1.xml" Id="Rf1f2b19d897943a9" /><Relationship Type="http://schemas.openxmlformats.org/officeDocument/2006/relationships/slide" Target="/ppt/slides/slide2.xml" Id="R6deeb097e77b4f7d" /><Relationship Type="http://schemas.openxmlformats.org/officeDocument/2006/relationships/slide" Target="/ppt/slides/slide3.xml" Id="R800fdc715c624f25" /><Relationship Type="http://schemas.openxmlformats.org/officeDocument/2006/relationships/slide" Target="/ppt/slides/slide4.xml" Id="Rd34cecdfbaa245bd" /><Relationship Type="http://schemas.openxmlformats.org/officeDocument/2006/relationships/slide" Target="/ppt/slides/slide5.xml" Id="R14df5fd39b184bdb" /><Relationship Type="http://schemas.openxmlformats.org/officeDocument/2006/relationships/slide" Target="/ppt/slides/slide6.xml" Id="Rc31205377ea8403e" /><Relationship Type="http://schemas.openxmlformats.org/officeDocument/2006/relationships/slide" Target="/ppt/slides/slide7.xml" Id="Rbde934dcd3fd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bfd6d57ff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c24bc0d34405c" /><Relationship Type="http://schemas.openxmlformats.org/officeDocument/2006/relationships/theme" Target="/ppt/slideMasters/theme/theme1.xml" Id="R74a38ccf5a74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c24bc0d34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4e6954b7b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eaf907ab8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d002f96b7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5e37c3918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84d4dcbd7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8aaffcc20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3821d4521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