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372388fb5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db0050bab45d8"/>
  </p:sldMasterIdLst>
  <p:sldIdLst>
    <p:sldId xmlns:r="http://schemas.openxmlformats.org/officeDocument/2006/relationships" id="256" r:id="R7112b7cb04334ef9"/>
    <p:sldId xmlns:r="http://schemas.openxmlformats.org/officeDocument/2006/relationships" id="257" r:id="R414ce9c1d03d4a3d"/>
    <p:sldId xmlns:r="http://schemas.openxmlformats.org/officeDocument/2006/relationships" id="258" r:id="Rd90f35da2bea4420"/>
    <p:sldId xmlns:r="http://schemas.openxmlformats.org/officeDocument/2006/relationships" id="259" r:id="Ra2d5b05a370f4329"/>
    <p:sldId xmlns:r="http://schemas.openxmlformats.org/officeDocument/2006/relationships" id="260" r:id="Rfbe1f6de43b54da3"/>
    <p:sldId xmlns:r="http://schemas.openxmlformats.org/officeDocument/2006/relationships" id="261" r:id="Rdf82d500f964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db0050bab45d8" /><Relationship Type="http://schemas.openxmlformats.org/officeDocument/2006/relationships/slide" Target="/ppt/slides/slide1.xml" Id="R7112b7cb04334ef9" /><Relationship Type="http://schemas.openxmlformats.org/officeDocument/2006/relationships/slide" Target="/ppt/slides/slide2.xml" Id="R414ce9c1d03d4a3d" /><Relationship Type="http://schemas.openxmlformats.org/officeDocument/2006/relationships/slide" Target="/ppt/slides/slide3.xml" Id="Rd90f35da2bea4420" /><Relationship Type="http://schemas.openxmlformats.org/officeDocument/2006/relationships/slide" Target="/ppt/slides/slide4.xml" Id="Ra2d5b05a370f4329" /><Relationship Type="http://schemas.openxmlformats.org/officeDocument/2006/relationships/slide" Target="/ppt/slides/slide5.xml" Id="Rfbe1f6de43b54da3" /><Relationship Type="http://schemas.openxmlformats.org/officeDocument/2006/relationships/slide" Target="/ppt/slides/slide6.xml" Id="Rdf82d500f964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d6c7e4513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bf6aee7884ac1" /><Relationship Type="http://schemas.openxmlformats.org/officeDocument/2006/relationships/theme" Target="/ppt/slideMasters/theme/theme1.xml" Id="R743e7f34fa8f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bf6aee788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5aac6b45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7da2f5dee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aee3657d4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5c444ea14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8ee7cb40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32ad6ab8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